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8"/>
  </p:notesMasterIdLst>
  <p:sldIdLst>
    <p:sldId id="280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1" r:id="rId25"/>
    <p:sldId id="285" r:id="rId26"/>
    <p:sldId id="283" r:id="rId27"/>
    <p:sldId id="284" r:id="rId28"/>
    <p:sldId id="287" r:id="rId29"/>
    <p:sldId id="286" r:id="rId30"/>
    <p:sldId id="288" r:id="rId31"/>
    <p:sldId id="289" r:id="rId32"/>
    <p:sldId id="291" r:id="rId33"/>
    <p:sldId id="292" r:id="rId34"/>
    <p:sldId id="293" r:id="rId35"/>
    <p:sldId id="290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8" r:id="rId59"/>
    <p:sldId id="319" r:id="rId60"/>
    <p:sldId id="320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337" r:id="rId77"/>
    <p:sldId id="338" r:id="rId78"/>
    <p:sldId id="339" r:id="rId79"/>
    <p:sldId id="340" r:id="rId80"/>
    <p:sldId id="341" r:id="rId81"/>
    <p:sldId id="342" r:id="rId82"/>
    <p:sldId id="343" r:id="rId83"/>
    <p:sldId id="344" r:id="rId84"/>
    <p:sldId id="345" r:id="rId85"/>
    <p:sldId id="346" r:id="rId86"/>
    <p:sldId id="347" r:id="rId87"/>
    <p:sldId id="348" r:id="rId88"/>
    <p:sldId id="349" r:id="rId89"/>
    <p:sldId id="350" r:id="rId90"/>
    <p:sldId id="351" r:id="rId91"/>
    <p:sldId id="352" r:id="rId92"/>
    <p:sldId id="353" r:id="rId93"/>
    <p:sldId id="354" r:id="rId94"/>
    <p:sldId id="355" r:id="rId95"/>
    <p:sldId id="356" r:id="rId96"/>
    <p:sldId id="357" r:id="rId97"/>
    <p:sldId id="358" r:id="rId98"/>
    <p:sldId id="359" r:id="rId99"/>
    <p:sldId id="360" r:id="rId100"/>
    <p:sldId id="361" r:id="rId101"/>
    <p:sldId id="362" r:id="rId102"/>
    <p:sldId id="364" r:id="rId103"/>
    <p:sldId id="363" r:id="rId104"/>
    <p:sldId id="368" r:id="rId105"/>
    <p:sldId id="365" r:id="rId106"/>
    <p:sldId id="367" r:id="rId1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21" autoAdjust="0"/>
    <p:restoredTop sz="94660"/>
  </p:normalViewPr>
  <p:slideViewPr>
    <p:cSldViewPr snapToGrid="0">
      <p:cViewPr varScale="1">
        <p:scale>
          <a:sx n="78" d="100"/>
          <a:sy n="78" d="100"/>
        </p:scale>
        <p:origin x="117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81AAE2-AD72-4DBE-B4DE-B0EB73272782}" type="datetimeFigureOut">
              <a:rPr lang="en-MY" smtClean="0"/>
              <a:t>14/3/2024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D7315F-89CD-4609-B17A-23A6EAB230A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2483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Update: 5 January 2024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7315F-89CD-4609-B17A-23A6EAB230AD}" type="slidenum">
              <a:rPr lang="en-MY" smtClean="0"/>
              <a:t>19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52184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Update: 23 January 2024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7315F-89CD-4609-B17A-23A6EAB230AD}" type="slidenum">
              <a:rPr lang="en-MY" smtClean="0"/>
              <a:t>23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11215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17342-1BD0-199A-7CBF-F23569F7D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1F44E-383F-800E-31CD-7CF39F250C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841B3-9902-0B54-CA9F-383F8A510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DB367-5EC5-44B6-A053-61B3D62B3B35}" type="datetimeFigureOut">
              <a:rPr lang="en-MY" smtClean="0"/>
              <a:t>14/3/2024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F39ED-E37C-642B-85DF-94D67AB86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3B184-66ED-BC5F-1E3B-ABA134BDA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52DB-D6F3-4DF6-8275-7677464CD7D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17333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A7A31-F29C-FC3B-A30B-03E1EBDF5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07A0F3-A603-79F8-C82A-89F6FABF29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F5F5A-B285-7A99-8EB3-D12DD193B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DB367-5EC5-44B6-A053-61B3D62B3B35}" type="datetimeFigureOut">
              <a:rPr lang="en-MY" smtClean="0"/>
              <a:t>14/3/2024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4186F-7909-7607-E156-C5E5B56D0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2947D-0905-C064-6A09-9053EE01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52DB-D6F3-4DF6-8275-7677464CD7D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308348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0FFCF5-E8B5-42C7-C2AE-12FB262AB5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D7495C-5ACA-A0B2-8D6A-9B81FCC18D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8A743-F3B7-4DF5-02D2-EAC93FBB3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DB367-5EC5-44B6-A053-61B3D62B3B35}" type="datetimeFigureOut">
              <a:rPr lang="en-MY" smtClean="0"/>
              <a:t>14/3/2024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A2619-DB99-A5D3-3545-6D008010A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EB62E-F537-90CA-25FC-7294F36A8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52DB-D6F3-4DF6-8275-7677464CD7D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20548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6F2DD-E8EF-6BDD-0BC7-69575E26A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9BA77-6141-1C49-A3B7-2EDE62022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D97BD3-FE84-77D7-92F0-0621CF771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DB367-5EC5-44B6-A053-61B3D62B3B35}" type="datetimeFigureOut">
              <a:rPr lang="en-MY" smtClean="0"/>
              <a:t>14/3/2024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12041-73A1-D7AA-F6E8-4B90EE0D3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A3C1C-8F4F-3CA9-5FF7-1F70E2838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52DB-D6F3-4DF6-8275-7677464CD7D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54611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B83D8-8083-FCA3-CF2C-88164C31B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035E4-B687-A348-8B22-130C64D575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5C631-6025-D042-877E-4A6D0D659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DB367-5EC5-44B6-A053-61B3D62B3B35}" type="datetimeFigureOut">
              <a:rPr lang="en-MY" smtClean="0"/>
              <a:t>14/3/2024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9D54E-68D8-742F-503B-60F41480B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DA94B-F7F8-0908-E9C1-D1021C9AA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52DB-D6F3-4DF6-8275-7677464CD7D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16189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D977-42FB-0D99-789F-4930676CF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98F31-FCAF-4D14-9D0F-08875EDD4E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3B1BE1-C92E-2A07-770C-480621843D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66878-34F1-867C-EBD1-F841D3724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DB367-5EC5-44B6-A053-61B3D62B3B35}" type="datetimeFigureOut">
              <a:rPr lang="en-MY" smtClean="0"/>
              <a:t>14/3/2024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29C2ED-766F-2477-DC33-00B39F848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025F47-52D4-86EE-2864-8810C1D6B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52DB-D6F3-4DF6-8275-7677464CD7D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06222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B1C37-B4D9-58CD-CB43-CFCC9062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29F1C-A13E-2C57-8AC7-7D8099D6B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D61F19-2848-516E-514D-2CC69909DE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85E6C4-92CB-7FBA-3E16-22F946ECFD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ED55C6-EDF4-FC60-B8F6-95B3F057C3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F84659-DBD6-07F7-9A38-FBA197411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DB367-5EC5-44B6-A053-61B3D62B3B35}" type="datetimeFigureOut">
              <a:rPr lang="en-MY" smtClean="0"/>
              <a:t>14/3/2024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CF617E-651C-EC79-C8EF-035A1AC83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452183-D036-2BE6-4486-4714A828B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52DB-D6F3-4DF6-8275-7677464CD7D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89011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AB335-7036-F3CB-911D-BC2A4ABB1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D19B1C-022D-0A18-42EB-1339C002C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DB367-5EC5-44B6-A053-61B3D62B3B35}" type="datetimeFigureOut">
              <a:rPr lang="en-MY" smtClean="0"/>
              <a:t>14/3/2024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E0CE2-9099-498D-061B-8E781235D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E3F1AA-BD91-BBE0-A1A4-E59913B63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52DB-D6F3-4DF6-8275-7677464CD7D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02943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E077B5-B3FE-22ED-A739-00C43E2C3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DB367-5EC5-44B6-A053-61B3D62B3B35}" type="datetimeFigureOut">
              <a:rPr lang="en-MY" smtClean="0"/>
              <a:t>14/3/2024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5A7026-4C16-724E-64D8-D5EE34FB3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AFF947-9644-8498-125E-1EAB3B95F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52DB-D6F3-4DF6-8275-7677464CD7D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88635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00EA8-EA3A-80C3-1131-125666311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3172A-99B0-4A25-7623-8300E1B3E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DFC527-DE02-78DE-F7E2-76DB255C4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351D15-16E2-2B8D-1E41-F3DC8A43E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DB367-5EC5-44B6-A053-61B3D62B3B35}" type="datetimeFigureOut">
              <a:rPr lang="en-MY" smtClean="0"/>
              <a:t>14/3/2024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F91BBE-E208-9D4E-64B3-6277828BE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170442-4CDF-156B-7CFC-90500A638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52DB-D6F3-4DF6-8275-7677464CD7D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79298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1B574-1274-3D44-8F7D-A1AC31DD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F77BF2-4D18-411B-0B0B-CF9A8FF255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5E47D4-88C0-AC49-60F6-2B755573D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9E8465-7683-60F8-EF54-74BF6A122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DB367-5EC5-44B6-A053-61B3D62B3B35}" type="datetimeFigureOut">
              <a:rPr lang="en-MY" smtClean="0"/>
              <a:t>14/3/2024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92B364-3D21-3332-81AF-24C584E3B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681C6C-0912-B502-9B87-CF3243C97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452DB-D6F3-4DF6-8275-7677464CD7D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54724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3A260A-A199-93BB-5650-4A61362C5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985BA-C19C-0512-9E1C-9EC63D231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0C9E4-E1F4-0829-DB82-C306970AC6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DB367-5EC5-44B6-A053-61B3D62B3B35}" type="datetimeFigureOut">
              <a:rPr lang="en-MY" smtClean="0"/>
              <a:t>14/3/2024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9EF92-15E3-3FDF-60ED-0D2E4ABF16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221B1-DA6B-7297-1C87-FB18FCC342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452DB-D6F3-4DF6-8275-7677464CD7D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70842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" Target="slide105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101.xml"/><Relationship Id="rId3" Type="http://schemas.openxmlformats.org/officeDocument/2006/relationships/slide" Target="slide28.xml"/><Relationship Id="rId7" Type="http://schemas.openxmlformats.org/officeDocument/2006/relationships/slide" Target="slide97.xml"/><Relationship Id="rId2" Type="http://schemas.openxmlformats.org/officeDocument/2006/relationships/slide" Target="slide25.xml"/><Relationship Id="rId1" Type="http://schemas.openxmlformats.org/officeDocument/2006/relationships/slideLayout" Target="../slideLayouts/slideLayout6.xml"/><Relationship Id="rId6" Type="http://schemas.openxmlformats.org/officeDocument/2006/relationships/slide" Target="slide79.xml"/><Relationship Id="rId5" Type="http://schemas.openxmlformats.org/officeDocument/2006/relationships/slide" Target="slide61.xml"/><Relationship Id="rId4" Type="http://schemas.openxmlformats.org/officeDocument/2006/relationships/slide" Target="slide4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5A594-F0C8-F4F1-8A1E-041B8D7CE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4120" y="2766219"/>
            <a:ext cx="2563761" cy="1325563"/>
          </a:xfrm>
        </p:spPr>
        <p:txBody>
          <a:bodyPr/>
          <a:lstStyle/>
          <a:p>
            <a:pPr algn="ctr"/>
            <a:r>
              <a:rPr lang="en-MY" dirty="0"/>
              <a:t>JANUARY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AC3EF8-7EEE-8535-3195-596D9C9161F6}"/>
              </a:ext>
            </a:extLst>
          </p:cNvPr>
          <p:cNvSpPr txBox="1"/>
          <p:nvPr/>
        </p:nvSpPr>
        <p:spPr>
          <a:xfrm>
            <a:off x="838200" y="4091781"/>
            <a:ext cx="2428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Downtime:</a:t>
            </a:r>
          </a:p>
          <a:p>
            <a:pPr marL="342900" indent="-342900">
              <a:buFont typeface="+mj-lt"/>
              <a:buAutoNum type="arabicPeriod"/>
            </a:pPr>
            <a:r>
              <a:rPr lang="en-MY" dirty="0">
                <a:hlinkClick r:id="rId2" action="ppaction://hlinksldjump"/>
              </a:rPr>
              <a:t>5/1/2024</a:t>
            </a:r>
            <a:endParaRPr lang="en-MY" dirty="0"/>
          </a:p>
          <a:p>
            <a:pPr marL="342900" indent="-342900">
              <a:buFont typeface="+mj-lt"/>
              <a:buAutoNum type="arabicPeriod"/>
            </a:pPr>
            <a:r>
              <a:rPr lang="en-MY" dirty="0">
                <a:hlinkClick r:id="rId3" action="ppaction://hlinksldjump"/>
              </a:rPr>
              <a:t>23/1/2024</a:t>
            </a:r>
            <a:endParaRPr lang="en-MY" dirty="0"/>
          </a:p>
          <a:p>
            <a:pPr marL="342900" indent="-342900">
              <a:buFont typeface="+mj-lt"/>
              <a:buAutoNum type="arabicPeriod"/>
            </a:pP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81706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01BAE47-98AE-EEF2-29A2-12C25E38A57F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5178E1-F47C-5072-9561-1AD40A80408B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FHIR_DB_1: CPU Utilization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7F814E9-4147-DEF9-2DA5-34DDEB56C1FF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FHIR_DB_1: Memory Utilization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34C421B-4757-8D8D-1F4B-B1C0EA892225}"/>
              </a:ext>
            </a:extLst>
          </p:cNvPr>
          <p:cNvGrpSpPr/>
          <p:nvPr/>
        </p:nvGrpSpPr>
        <p:grpSpPr>
          <a:xfrm>
            <a:off x="838189" y="3568481"/>
            <a:ext cx="10515600" cy="369332"/>
            <a:chOff x="838200" y="485871"/>
            <a:chExt cx="10515600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3C1BA1-07AC-48E3-A66E-0D0A9BE7BDF3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FHIR_DB_2: CPU Utilization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EF76AD-28D4-147B-9E8A-C4C046BEEB1C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FHIR_DB_2: Memory Utilization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758506FD-575F-FB7B-9D87-1561B3F9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89" y="969250"/>
            <a:ext cx="10402839" cy="24355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55B759-7B15-E92F-8CCD-31B882860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409" y="4084274"/>
            <a:ext cx="10409619" cy="243551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7B7715F-C618-0349-F87D-2FF17B5942B1}"/>
              </a:ext>
            </a:extLst>
          </p:cNvPr>
          <p:cNvSpPr/>
          <p:nvPr/>
        </p:nvSpPr>
        <p:spPr>
          <a:xfrm>
            <a:off x="4480560" y="5090707"/>
            <a:ext cx="533400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9D8BC4-15B2-109D-66A2-7AAA33768BDB}"/>
              </a:ext>
            </a:extLst>
          </p:cNvPr>
          <p:cNvSpPr/>
          <p:nvPr/>
        </p:nvSpPr>
        <p:spPr>
          <a:xfrm>
            <a:off x="2430687" y="5090707"/>
            <a:ext cx="312513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6C7D62-92D4-0D74-436A-B1F988D3EEEA}"/>
              </a:ext>
            </a:extLst>
          </p:cNvPr>
          <p:cNvSpPr/>
          <p:nvPr/>
        </p:nvSpPr>
        <p:spPr>
          <a:xfrm>
            <a:off x="9717024" y="5090707"/>
            <a:ext cx="533400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8CB7EC-E83F-C448-DA82-77A338039699}"/>
              </a:ext>
            </a:extLst>
          </p:cNvPr>
          <p:cNvSpPr/>
          <p:nvPr/>
        </p:nvSpPr>
        <p:spPr>
          <a:xfrm>
            <a:off x="7667151" y="5090707"/>
            <a:ext cx="312513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99DA4B-78AC-6A43-33BC-682B37EBDF79}"/>
              </a:ext>
            </a:extLst>
          </p:cNvPr>
          <p:cNvSpPr/>
          <p:nvPr/>
        </p:nvSpPr>
        <p:spPr>
          <a:xfrm>
            <a:off x="9717024" y="1917927"/>
            <a:ext cx="262128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DC160A-9C9D-F10B-F4BE-871C4B93C397}"/>
              </a:ext>
            </a:extLst>
          </p:cNvPr>
          <p:cNvSpPr/>
          <p:nvPr/>
        </p:nvSpPr>
        <p:spPr>
          <a:xfrm>
            <a:off x="7692343" y="1917927"/>
            <a:ext cx="262128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BB662E-2010-DB74-C7C1-8387500C1232}"/>
              </a:ext>
            </a:extLst>
          </p:cNvPr>
          <p:cNvSpPr/>
          <p:nvPr/>
        </p:nvSpPr>
        <p:spPr>
          <a:xfrm>
            <a:off x="4505754" y="1917927"/>
            <a:ext cx="217838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37F602-CE91-0773-F68A-4B99FBDB3F46}"/>
              </a:ext>
            </a:extLst>
          </p:cNvPr>
          <p:cNvSpPr/>
          <p:nvPr/>
        </p:nvSpPr>
        <p:spPr>
          <a:xfrm>
            <a:off x="2481072" y="1917927"/>
            <a:ext cx="256031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9944933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A935894-6D25-EFA5-408F-D07FE73D5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60473"/>
            <a:ext cx="10439398" cy="245264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B603520-CCBE-2AE9-C21C-F3EA75E8BCD2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F0FDA64-A3E2-5D5F-9739-6AC01899E32D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MP_3: CPU Utilization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F48FB1A-15ED-4B5B-9A51-07524019B108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MP_3: Memory Utilization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649AD7E-AA55-B22C-C0C2-07CFFA566D9D}"/>
              </a:ext>
            </a:extLst>
          </p:cNvPr>
          <p:cNvSpPr/>
          <p:nvPr/>
        </p:nvSpPr>
        <p:spPr>
          <a:xfrm>
            <a:off x="2149577" y="1754176"/>
            <a:ext cx="1317523" cy="86523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0B3525-A4FB-DD55-6051-1E39EC16CE94}"/>
              </a:ext>
            </a:extLst>
          </p:cNvPr>
          <p:cNvSpPr/>
          <p:nvPr/>
        </p:nvSpPr>
        <p:spPr>
          <a:xfrm>
            <a:off x="7407366" y="1754176"/>
            <a:ext cx="1317523" cy="86523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4341389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471A4-0532-930F-2CCF-21EC91C37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5A9D0C-2070-6B04-D73B-8F58463A6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MY" dirty="0"/>
              <a:t>Network Disconnect on 21/2/2024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75E8F3-7DE8-BFAD-9E84-9AB04CCFC32B}"/>
              </a:ext>
            </a:extLst>
          </p:cNvPr>
          <p:cNvSpPr txBox="1"/>
          <p:nvPr/>
        </p:nvSpPr>
        <p:spPr>
          <a:xfrm>
            <a:off x="838200" y="4091781"/>
            <a:ext cx="242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MY" dirty="0">
                <a:solidFill>
                  <a:prstClr val="black"/>
                </a:solidFill>
                <a:latin typeface="Calibri" panose="020F0502020204030204"/>
              </a:rPr>
              <a:t>1130</a:t>
            </a: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HRS – 1200 HRS</a:t>
            </a:r>
          </a:p>
        </p:txBody>
      </p:sp>
    </p:spTree>
    <p:extLst>
      <p:ext uri="{BB962C8B-B14F-4D97-AF65-F5344CB8AC3E}">
        <p14:creationId xmlns:p14="http://schemas.microsoft.com/office/powerpoint/2010/main" val="134566909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590C9-C349-E36F-2B2C-11CE77874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F89337-5890-CBCB-A073-AE12F742EEA0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C638FD9-0408-4F40-574D-642C715E8374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FHIR_DB_3: CPU Utilization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2D772CC-0017-88A5-B42E-3CAEFE6A6982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FHIR_DB_3: Memory Utilization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2881533-371D-FDD5-D932-C45D65F855A7}"/>
              </a:ext>
            </a:extLst>
          </p:cNvPr>
          <p:cNvGrpSpPr/>
          <p:nvPr/>
        </p:nvGrpSpPr>
        <p:grpSpPr>
          <a:xfrm>
            <a:off x="838200" y="3484976"/>
            <a:ext cx="10515600" cy="369332"/>
            <a:chOff x="838200" y="485871"/>
            <a:chExt cx="10515600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3F7864-1DF7-8D92-2951-C5C8229F51AD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PMAP_1: CPU Utilization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24EFA9-4A53-7CEB-B41B-4BF853C0DCDF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PMAP_1: Memory Utilization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31BB6FAA-A5E4-7460-6FE3-BD470204C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960473"/>
            <a:ext cx="10439400" cy="241255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5BFE01A-3716-DEA8-A71F-66CCBA2DE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3846837"/>
            <a:ext cx="10439400" cy="241255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7702446-D171-F4BC-B700-519324E5654F}"/>
              </a:ext>
            </a:extLst>
          </p:cNvPr>
          <p:cNvSpPr/>
          <p:nvPr/>
        </p:nvSpPr>
        <p:spPr>
          <a:xfrm>
            <a:off x="4425417" y="1734129"/>
            <a:ext cx="949223" cy="86523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078B183-D790-C78E-E7B7-62630BE3E7DF}"/>
              </a:ext>
            </a:extLst>
          </p:cNvPr>
          <p:cNvSpPr/>
          <p:nvPr/>
        </p:nvSpPr>
        <p:spPr>
          <a:xfrm>
            <a:off x="9642577" y="1734129"/>
            <a:ext cx="949223" cy="86523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1BFF505-42F6-CC1D-AF49-B723588F7E7C}"/>
              </a:ext>
            </a:extLst>
          </p:cNvPr>
          <p:cNvSpPr/>
          <p:nvPr/>
        </p:nvSpPr>
        <p:spPr>
          <a:xfrm>
            <a:off x="4359377" y="4644969"/>
            <a:ext cx="949223" cy="86523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6F190F-5BEE-0907-D709-F96A57D897D7}"/>
              </a:ext>
            </a:extLst>
          </p:cNvPr>
          <p:cNvSpPr/>
          <p:nvPr/>
        </p:nvSpPr>
        <p:spPr>
          <a:xfrm>
            <a:off x="9576537" y="4644969"/>
            <a:ext cx="949223" cy="86523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3167954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FD919-4CAC-3979-66DD-FAA1AE57F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CB1C576-534A-D197-73E3-3E0649F8F695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356EC2F-0021-A92C-C2C1-CBAA7FCE324A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MP_3: CPU Utilization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E79F50A-C7E1-68CC-5603-67AA67874A60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MP_3: Memory Utilization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752E042-0691-785F-C308-851F3183C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54233"/>
            <a:ext cx="10439398" cy="245888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3BF3A30-29E8-7ADD-5E45-823DE1C78F2F}"/>
              </a:ext>
            </a:extLst>
          </p:cNvPr>
          <p:cNvSpPr/>
          <p:nvPr/>
        </p:nvSpPr>
        <p:spPr>
          <a:xfrm>
            <a:off x="4237457" y="1825569"/>
            <a:ext cx="949223" cy="86523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CD886A-1550-2306-0C1C-2563BB9D456E}"/>
              </a:ext>
            </a:extLst>
          </p:cNvPr>
          <p:cNvSpPr/>
          <p:nvPr/>
        </p:nvSpPr>
        <p:spPr>
          <a:xfrm>
            <a:off x="9454617" y="1825569"/>
            <a:ext cx="949223" cy="86523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420444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5A594-F0C8-F4F1-8A1E-041B8D7CE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4120" y="2766219"/>
            <a:ext cx="2563761" cy="1325563"/>
          </a:xfrm>
        </p:spPr>
        <p:txBody>
          <a:bodyPr/>
          <a:lstStyle/>
          <a:p>
            <a:pPr algn="ctr"/>
            <a:r>
              <a:rPr lang="en-MY" dirty="0"/>
              <a:t>MARCH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24540D-39E3-565F-25D1-28482374A545}"/>
              </a:ext>
            </a:extLst>
          </p:cNvPr>
          <p:cNvSpPr txBox="1"/>
          <p:nvPr/>
        </p:nvSpPr>
        <p:spPr>
          <a:xfrm>
            <a:off x="838200" y="4091781"/>
            <a:ext cx="242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Downtime:</a:t>
            </a:r>
          </a:p>
          <a:p>
            <a:pPr marL="342900" indent="-342900">
              <a:buFont typeface="+mj-lt"/>
              <a:buAutoNum type="arabicPeriod"/>
            </a:pPr>
            <a:r>
              <a:rPr lang="en-MY" dirty="0">
                <a:hlinkClick r:id="rId2" action="ppaction://hlinksldjump"/>
              </a:rPr>
              <a:t>14/3/2024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60008747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BDA49-0E57-9C6D-F918-FFDA57D1A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F1DB16-D384-5124-9569-1575525C4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MY" dirty="0"/>
              <a:t>Network Disconnect on 14/3/2024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EF66BB-8F08-3807-1A40-59F48ACE836B}"/>
              </a:ext>
            </a:extLst>
          </p:cNvPr>
          <p:cNvSpPr txBox="1"/>
          <p:nvPr/>
        </p:nvSpPr>
        <p:spPr>
          <a:xfrm>
            <a:off x="838200" y="4091781"/>
            <a:ext cx="242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1000HRS –1030HRS</a:t>
            </a:r>
          </a:p>
        </p:txBody>
      </p:sp>
    </p:spTree>
    <p:extLst>
      <p:ext uri="{BB962C8B-B14F-4D97-AF65-F5344CB8AC3E}">
        <p14:creationId xmlns:p14="http://schemas.microsoft.com/office/powerpoint/2010/main" val="118362791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AF2965B-109A-3B1E-0132-6B001C4AFD4A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E043893-627C-8F8A-3C24-59145929D483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LB_1: CPU Utilization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00F706D-6F2C-B300-1BC4-9653604DE20C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LB_1: Memory Utilization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AEB610-4454-41C8-788B-7CB0AC10DE97}"/>
              </a:ext>
            </a:extLst>
          </p:cNvPr>
          <p:cNvGrpSpPr/>
          <p:nvPr/>
        </p:nvGrpSpPr>
        <p:grpSpPr>
          <a:xfrm>
            <a:off x="838200" y="3484976"/>
            <a:ext cx="10515600" cy="369332"/>
            <a:chOff x="838200" y="485871"/>
            <a:chExt cx="10515600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BE29DF-7255-BD93-6B47-EEB2E139349A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LB_2: CPU Utilization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36ACA6-10C1-DF32-56D5-E8665F89AFF0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LB_2: Memory Utilization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883329D-D3E1-0502-5269-A75853954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954234"/>
            <a:ext cx="10439399" cy="2490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374C1E-3C68-66E2-79D2-E13584E06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6" y="3846836"/>
            <a:ext cx="10439401" cy="241255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A785416-9612-410D-36FC-7AD3609FB7FC}"/>
              </a:ext>
            </a:extLst>
          </p:cNvPr>
          <p:cNvSpPr/>
          <p:nvPr/>
        </p:nvSpPr>
        <p:spPr>
          <a:xfrm>
            <a:off x="2383011" y="1766940"/>
            <a:ext cx="2168177" cy="86523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5921DE-BDEB-5065-E172-3794C6D2CCB5}"/>
              </a:ext>
            </a:extLst>
          </p:cNvPr>
          <p:cNvSpPr/>
          <p:nvPr/>
        </p:nvSpPr>
        <p:spPr>
          <a:xfrm>
            <a:off x="7640814" y="1737470"/>
            <a:ext cx="2168177" cy="86523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4ECEFF-85C6-51E5-DD81-2A26FAA96C04}"/>
              </a:ext>
            </a:extLst>
          </p:cNvPr>
          <p:cNvSpPr/>
          <p:nvPr/>
        </p:nvSpPr>
        <p:spPr>
          <a:xfrm>
            <a:off x="3213838" y="4624228"/>
            <a:ext cx="551918" cy="86523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BBB651-9427-DFC1-E380-07E440838106}"/>
              </a:ext>
            </a:extLst>
          </p:cNvPr>
          <p:cNvSpPr/>
          <p:nvPr/>
        </p:nvSpPr>
        <p:spPr>
          <a:xfrm>
            <a:off x="8411499" y="4620492"/>
            <a:ext cx="551918" cy="86523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83357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BAE7966-7BFB-4C32-7727-3FEF873E1A6B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A7DA6C-554F-E23D-913A-0D4BB19DEE5C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FHIR_DB_3: CPU Utilization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FF17C15-E8BD-28D7-3697-AD7E7F469C07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FHIR_DB_3: Memory Utilization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A8B462B-7F62-0C48-1957-363B05A0F7CF}"/>
              </a:ext>
            </a:extLst>
          </p:cNvPr>
          <p:cNvGrpSpPr/>
          <p:nvPr/>
        </p:nvGrpSpPr>
        <p:grpSpPr>
          <a:xfrm>
            <a:off x="838189" y="3568481"/>
            <a:ext cx="10515600" cy="369332"/>
            <a:chOff x="838200" y="485871"/>
            <a:chExt cx="10515600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A0E67E-0677-D4C9-8B09-27D6358BCB58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REPORT_1: CPU Utilization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0411B0-DB72-EBDE-D687-FA9DFC3F7AB3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REPORT_1: Memory Utilization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B1F7A3F-A772-5EF5-77DD-3A732D847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88" y="969250"/>
            <a:ext cx="10402839" cy="24178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BA63F3-810D-DEE3-0B9D-5BFCA2E58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89" y="4084274"/>
            <a:ext cx="10402839" cy="243551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B38EC3B-B499-FCBE-D470-AA14943EF77F}"/>
              </a:ext>
            </a:extLst>
          </p:cNvPr>
          <p:cNvSpPr/>
          <p:nvPr/>
        </p:nvSpPr>
        <p:spPr>
          <a:xfrm>
            <a:off x="2481072" y="1917927"/>
            <a:ext cx="256031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F709E13-4240-B731-F746-1973869D9E71}"/>
              </a:ext>
            </a:extLst>
          </p:cNvPr>
          <p:cNvSpPr/>
          <p:nvPr/>
        </p:nvSpPr>
        <p:spPr>
          <a:xfrm>
            <a:off x="4504944" y="1917927"/>
            <a:ext cx="256031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BD23F0-9C1F-3FFC-6E0A-CED19838968E}"/>
              </a:ext>
            </a:extLst>
          </p:cNvPr>
          <p:cNvSpPr/>
          <p:nvPr/>
        </p:nvSpPr>
        <p:spPr>
          <a:xfrm>
            <a:off x="7705344" y="1917927"/>
            <a:ext cx="256031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5BFF49-8824-45AC-8A5F-68086412F02C}"/>
              </a:ext>
            </a:extLst>
          </p:cNvPr>
          <p:cNvSpPr/>
          <p:nvPr/>
        </p:nvSpPr>
        <p:spPr>
          <a:xfrm>
            <a:off x="9710928" y="1917927"/>
            <a:ext cx="256031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1E6F81-6C70-1264-091A-D8DED2B581EE}"/>
              </a:ext>
            </a:extLst>
          </p:cNvPr>
          <p:cNvSpPr/>
          <p:nvPr/>
        </p:nvSpPr>
        <p:spPr>
          <a:xfrm>
            <a:off x="7705344" y="5112231"/>
            <a:ext cx="493776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00EA54-4D76-A2BB-7892-246BB22AE189}"/>
              </a:ext>
            </a:extLst>
          </p:cNvPr>
          <p:cNvSpPr/>
          <p:nvPr/>
        </p:nvSpPr>
        <p:spPr>
          <a:xfrm>
            <a:off x="8261593" y="5112231"/>
            <a:ext cx="1705366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A21405-9466-4F4D-C936-D2AE933BDBC3}"/>
              </a:ext>
            </a:extLst>
          </p:cNvPr>
          <p:cNvSpPr/>
          <p:nvPr/>
        </p:nvSpPr>
        <p:spPr>
          <a:xfrm>
            <a:off x="2438400" y="5103822"/>
            <a:ext cx="493776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087AA7-428D-CC0D-19E4-3661A4DAF43E}"/>
              </a:ext>
            </a:extLst>
          </p:cNvPr>
          <p:cNvSpPr/>
          <p:nvPr/>
        </p:nvSpPr>
        <p:spPr>
          <a:xfrm>
            <a:off x="2994649" y="5103821"/>
            <a:ext cx="1705366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61038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8469DFB-4C5A-F4C6-D278-CF8028EDBE63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A7AA426-A2C4-AE55-96C7-43839D46BF57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REPORT_2: CPU Utilization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DC965D5-A405-1DF4-B090-0E6831B73640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REPORT_2: Memory Utilization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0E14537-F249-9754-C5F0-92E3443AFB0A}"/>
              </a:ext>
            </a:extLst>
          </p:cNvPr>
          <p:cNvGrpSpPr/>
          <p:nvPr/>
        </p:nvGrpSpPr>
        <p:grpSpPr>
          <a:xfrm>
            <a:off x="838189" y="3568481"/>
            <a:ext cx="10515600" cy="369332"/>
            <a:chOff x="838200" y="485871"/>
            <a:chExt cx="10515600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4D18410-3429-E0B6-8389-B74B9003C8C3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REPORT_3: CPU Utilization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9CAED8-D72A-0614-C49E-37F6160755F1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REPORT_3: Memory Utilization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B0E24D9-F11B-EA6D-5240-EA233F607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87" y="951607"/>
            <a:ext cx="10402840" cy="24355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1EEE09-46E7-27B1-DFF4-9575856B5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87" y="4081740"/>
            <a:ext cx="10402840" cy="243551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CD9A7DF-C638-D3D8-F1B3-E8E6D4A251E2}"/>
              </a:ext>
            </a:extLst>
          </p:cNvPr>
          <p:cNvSpPr/>
          <p:nvPr/>
        </p:nvSpPr>
        <p:spPr>
          <a:xfrm>
            <a:off x="2481072" y="1917927"/>
            <a:ext cx="511048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131269-3B73-5EA8-3011-27F62F69DC63}"/>
              </a:ext>
            </a:extLst>
          </p:cNvPr>
          <p:cNvSpPr/>
          <p:nvPr/>
        </p:nvSpPr>
        <p:spPr>
          <a:xfrm>
            <a:off x="3309112" y="1917927"/>
            <a:ext cx="511048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E7AA04-87E2-3D34-B107-2544EC4A0D5F}"/>
              </a:ext>
            </a:extLst>
          </p:cNvPr>
          <p:cNvSpPr/>
          <p:nvPr/>
        </p:nvSpPr>
        <p:spPr>
          <a:xfrm>
            <a:off x="4445000" y="1920930"/>
            <a:ext cx="264160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99B0FE-6F54-2833-13C2-34465CBBAD0A}"/>
              </a:ext>
            </a:extLst>
          </p:cNvPr>
          <p:cNvSpPr/>
          <p:nvPr/>
        </p:nvSpPr>
        <p:spPr>
          <a:xfrm>
            <a:off x="7691120" y="1913423"/>
            <a:ext cx="511048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698751-8794-328C-6492-34C727413BA6}"/>
              </a:ext>
            </a:extLst>
          </p:cNvPr>
          <p:cNvSpPr/>
          <p:nvPr/>
        </p:nvSpPr>
        <p:spPr>
          <a:xfrm>
            <a:off x="8549640" y="1913423"/>
            <a:ext cx="574040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7E815E-7353-59DB-77C4-E21B57E07ADD}"/>
              </a:ext>
            </a:extLst>
          </p:cNvPr>
          <p:cNvSpPr/>
          <p:nvPr/>
        </p:nvSpPr>
        <p:spPr>
          <a:xfrm>
            <a:off x="9670288" y="1916426"/>
            <a:ext cx="264160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A4F3A9-E57B-AA0E-4B5B-E653DAA90BF7}"/>
              </a:ext>
            </a:extLst>
          </p:cNvPr>
          <p:cNvSpPr/>
          <p:nvPr/>
        </p:nvSpPr>
        <p:spPr>
          <a:xfrm>
            <a:off x="7726680" y="5076186"/>
            <a:ext cx="228600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EAF4A47-D7A2-8340-9183-CAD792FFB7AA}"/>
              </a:ext>
            </a:extLst>
          </p:cNvPr>
          <p:cNvSpPr/>
          <p:nvPr/>
        </p:nvSpPr>
        <p:spPr>
          <a:xfrm>
            <a:off x="7978648" y="5076186"/>
            <a:ext cx="423672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4AC7575-34F0-D2B8-DF14-31DC8FB5B416}"/>
              </a:ext>
            </a:extLst>
          </p:cNvPr>
          <p:cNvSpPr/>
          <p:nvPr/>
        </p:nvSpPr>
        <p:spPr>
          <a:xfrm>
            <a:off x="9738360" y="5076186"/>
            <a:ext cx="238760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FA658DD-A2CC-7DC6-CFE7-CB2305FE96ED}"/>
              </a:ext>
            </a:extLst>
          </p:cNvPr>
          <p:cNvSpPr/>
          <p:nvPr/>
        </p:nvSpPr>
        <p:spPr>
          <a:xfrm>
            <a:off x="8909813" y="5076186"/>
            <a:ext cx="238760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CD10BF-F0FD-66EE-CE7C-F513A9D6ABD0}"/>
              </a:ext>
            </a:extLst>
          </p:cNvPr>
          <p:cNvSpPr/>
          <p:nvPr/>
        </p:nvSpPr>
        <p:spPr>
          <a:xfrm>
            <a:off x="2468880" y="5076186"/>
            <a:ext cx="228600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5AB0D8-FFEF-0931-B52B-072805C1D355}"/>
              </a:ext>
            </a:extLst>
          </p:cNvPr>
          <p:cNvSpPr/>
          <p:nvPr/>
        </p:nvSpPr>
        <p:spPr>
          <a:xfrm>
            <a:off x="2720848" y="5076186"/>
            <a:ext cx="423672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200DF8A-95D0-45E5-3CE6-6E262C863686}"/>
              </a:ext>
            </a:extLst>
          </p:cNvPr>
          <p:cNvSpPr/>
          <p:nvPr/>
        </p:nvSpPr>
        <p:spPr>
          <a:xfrm>
            <a:off x="4480560" y="5076186"/>
            <a:ext cx="238760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5018AE-A87A-67EE-6A79-14CB261B4E19}"/>
              </a:ext>
            </a:extLst>
          </p:cNvPr>
          <p:cNvSpPr/>
          <p:nvPr/>
        </p:nvSpPr>
        <p:spPr>
          <a:xfrm>
            <a:off x="3652013" y="5076186"/>
            <a:ext cx="238760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619744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1D4105E-8958-E95A-7CE9-097956DDE681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C9334B-C7A5-2807-2136-E99E16996202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PMAP_1: CPU Utilization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C99350-DB30-2EDC-21AD-B726D740B0C3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PMAP_1: Memory Utilization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B2AE91E-F52A-8ECA-0E05-775C540525B7}"/>
              </a:ext>
            </a:extLst>
          </p:cNvPr>
          <p:cNvGrpSpPr/>
          <p:nvPr/>
        </p:nvGrpSpPr>
        <p:grpSpPr>
          <a:xfrm>
            <a:off x="838189" y="3568481"/>
            <a:ext cx="10515600" cy="369332"/>
            <a:chOff x="838200" y="485871"/>
            <a:chExt cx="10515600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6FF0E40-1628-5FA9-48AC-7DAC02E454B5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PMAP_2: CPU Utilization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3AEE68-36F5-A0C4-9123-00D27E9E25A5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PMAP_2: Memory Utilization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25037EA-7E21-51D6-E580-F98CACACB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87" y="951607"/>
            <a:ext cx="10402840" cy="24355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2EBD7B-A188-6A80-859C-E7A770C77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87" y="4081740"/>
            <a:ext cx="10402840" cy="243551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D293DC7-8537-F509-8CAD-A34034E1BCAF}"/>
              </a:ext>
            </a:extLst>
          </p:cNvPr>
          <p:cNvSpPr/>
          <p:nvPr/>
        </p:nvSpPr>
        <p:spPr>
          <a:xfrm>
            <a:off x="2481072" y="1917927"/>
            <a:ext cx="251968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82475B-E89E-BECA-95CA-FA4B0604B2FA}"/>
              </a:ext>
            </a:extLst>
          </p:cNvPr>
          <p:cNvSpPr/>
          <p:nvPr/>
        </p:nvSpPr>
        <p:spPr>
          <a:xfrm>
            <a:off x="4467352" y="1917927"/>
            <a:ext cx="251968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AAF61F-338C-8B16-788D-C03B10A22CAC}"/>
              </a:ext>
            </a:extLst>
          </p:cNvPr>
          <p:cNvSpPr/>
          <p:nvPr/>
        </p:nvSpPr>
        <p:spPr>
          <a:xfrm>
            <a:off x="7719568" y="1917927"/>
            <a:ext cx="251968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37E574-1FD3-FA75-364B-BBC3D72BEFE5}"/>
              </a:ext>
            </a:extLst>
          </p:cNvPr>
          <p:cNvSpPr/>
          <p:nvPr/>
        </p:nvSpPr>
        <p:spPr>
          <a:xfrm>
            <a:off x="9705848" y="1917927"/>
            <a:ext cx="251968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6FC2F6E-3736-DDA2-CEB6-4D2FDB87684E}"/>
              </a:ext>
            </a:extLst>
          </p:cNvPr>
          <p:cNvSpPr/>
          <p:nvPr/>
        </p:nvSpPr>
        <p:spPr>
          <a:xfrm>
            <a:off x="7699248" y="5087847"/>
            <a:ext cx="251968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EAF07F-9535-2D73-30A7-2A55759FD3E3}"/>
              </a:ext>
            </a:extLst>
          </p:cNvPr>
          <p:cNvSpPr/>
          <p:nvPr/>
        </p:nvSpPr>
        <p:spPr>
          <a:xfrm>
            <a:off x="8249920" y="5087847"/>
            <a:ext cx="1707896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8B778D-214C-C628-3E43-BD0DA414ED65}"/>
              </a:ext>
            </a:extLst>
          </p:cNvPr>
          <p:cNvSpPr/>
          <p:nvPr/>
        </p:nvSpPr>
        <p:spPr>
          <a:xfrm>
            <a:off x="2482088" y="5087847"/>
            <a:ext cx="251968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02FC80-AD37-832C-0E6D-D6EA44A25FFE}"/>
              </a:ext>
            </a:extLst>
          </p:cNvPr>
          <p:cNvSpPr/>
          <p:nvPr/>
        </p:nvSpPr>
        <p:spPr>
          <a:xfrm>
            <a:off x="3022600" y="5087847"/>
            <a:ext cx="1707896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13811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F079D5F-6A48-F706-91FC-3BE70F1AE055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31E66E0-4604-64D1-16AB-1332428CD8DA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PMAP_3: CPU Utilization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8B44B4-6BF0-DA41-B337-B290C8271DA7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PMAP_3: Memory Utilization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AD2C082-933D-AE90-7101-D1061663FEFF}"/>
              </a:ext>
            </a:extLst>
          </p:cNvPr>
          <p:cNvGrpSpPr/>
          <p:nvPr/>
        </p:nvGrpSpPr>
        <p:grpSpPr>
          <a:xfrm>
            <a:off x="838189" y="3568481"/>
            <a:ext cx="10515600" cy="369332"/>
            <a:chOff x="838200" y="485871"/>
            <a:chExt cx="10515600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70AAC8B-D526-D836-5C3F-551E7004CF68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PPM_DB_1: CPU Utilization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300427-5297-77A1-A1F9-9FCA0A9AE307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PPM_DB_1: Memory Utilization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AE14810-5F48-25BD-C044-D6E7A4256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87" y="947161"/>
            <a:ext cx="10402840" cy="24399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BE0385-30E0-11DE-F7E0-8B7D7601C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87" y="4077294"/>
            <a:ext cx="10402840" cy="243996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CC5B99B-D8BF-B43C-F1E9-5F58DC568A25}"/>
              </a:ext>
            </a:extLst>
          </p:cNvPr>
          <p:cNvSpPr/>
          <p:nvPr/>
        </p:nvSpPr>
        <p:spPr>
          <a:xfrm>
            <a:off x="2481072" y="1917927"/>
            <a:ext cx="251968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A61B6B-74FB-2A56-8B0A-41C3E517CFBA}"/>
              </a:ext>
            </a:extLst>
          </p:cNvPr>
          <p:cNvSpPr/>
          <p:nvPr/>
        </p:nvSpPr>
        <p:spPr>
          <a:xfrm>
            <a:off x="2758440" y="1917926"/>
            <a:ext cx="172720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D8BD56-A46C-D6A6-AF24-95739FA3312A}"/>
              </a:ext>
            </a:extLst>
          </p:cNvPr>
          <p:cNvSpPr/>
          <p:nvPr/>
        </p:nvSpPr>
        <p:spPr>
          <a:xfrm>
            <a:off x="3180080" y="1917926"/>
            <a:ext cx="279400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57ACF2-AA8B-8A45-14C4-8E3B492C5E24}"/>
              </a:ext>
            </a:extLst>
          </p:cNvPr>
          <p:cNvSpPr/>
          <p:nvPr/>
        </p:nvSpPr>
        <p:spPr>
          <a:xfrm>
            <a:off x="3515360" y="1917926"/>
            <a:ext cx="370840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B1A25E-4E52-0151-8E0C-E9DD378CB246}"/>
              </a:ext>
            </a:extLst>
          </p:cNvPr>
          <p:cNvSpPr/>
          <p:nvPr/>
        </p:nvSpPr>
        <p:spPr>
          <a:xfrm>
            <a:off x="4480573" y="1917925"/>
            <a:ext cx="370840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B8F0DA-AABA-8307-5ECB-8C1876E35045}"/>
              </a:ext>
            </a:extLst>
          </p:cNvPr>
          <p:cNvSpPr/>
          <p:nvPr/>
        </p:nvSpPr>
        <p:spPr>
          <a:xfrm>
            <a:off x="7698216" y="1917927"/>
            <a:ext cx="251968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DDC8B5-C781-B666-4785-12D289D26FC2}"/>
              </a:ext>
            </a:extLst>
          </p:cNvPr>
          <p:cNvSpPr/>
          <p:nvPr/>
        </p:nvSpPr>
        <p:spPr>
          <a:xfrm>
            <a:off x="7975584" y="1917926"/>
            <a:ext cx="172720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49C23C-A404-44DE-D7E0-6F18B956FEB4}"/>
              </a:ext>
            </a:extLst>
          </p:cNvPr>
          <p:cNvSpPr/>
          <p:nvPr/>
        </p:nvSpPr>
        <p:spPr>
          <a:xfrm>
            <a:off x="8397224" y="1917926"/>
            <a:ext cx="279400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4E9324F-749F-EEA4-990F-57B29D7E75E1}"/>
              </a:ext>
            </a:extLst>
          </p:cNvPr>
          <p:cNvSpPr/>
          <p:nvPr/>
        </p:nvSpPr>
        <p:spPr>
          <a:xfrm>
            <a:off x="8732504" y="1917926"/>
            <a:ext cx="370840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824303A-DD55-F851-B10E-DF1D189E1FA7}"/>
              </a:ext>
            </a:extLst>
          </p:cNvPr>
          <p:cNvSpPr/>
          <p:nvPr/>
        </p:nvSpPr>
        <p:spPr>
          <a:xfrm>
            <a:off x="9697717" y="1917925"/>
            <a:ext cx="370840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B77971-6558-498E-7563-973195D924CF}"/>
              </a:ext>
            </a:extLst>
          </p:cNvPr>
          <p:cNvSpPr/>
          <p:nvPr/>
        </p:nvSpPr>
        <p:spPr>
          <a:xfrm>
            <a:off x="2479542" y="5087847"/>
            <a:ext cx="251968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53DEA72-869E-6E22-8824-D9EBB3008C1B}"/>
              </a:ext>
            </a:extLst>
          </p:cNvPr>
          <p:cNvSpPr/>
          <p:nvPr/>
        </p:nvSpPr>
        <p:spPr>
          <a:xfrm>
            <a:off x="2961640" y="5087846"/>
            <a:ext cx="1661160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89CC92-E6F5-2FA2-64C1-EC455B9DCC7E}"/>
              </a:ext>
            </a:extLst>
          </p:cNvPr>
          <p:cNvSpPr/>
          <p:nvPr/>
        </p:nvSpPr>
        <p:spPr>
          <a:xfrm>
            <a:off x="7698216" y="5087847"/>
            <a:ext cx="251968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3E9FC85-ABD1-18DD-A379-5E4AAB56856E}"/>
              </a:ext>
            </a:extLst>
          </p:cNvPr>
          <p:cNvSpPr/>
          <p:nvPr/>
        </p:nvSpPr>
        <p:spPr>
          <a:xfrm>
            <a:off x="8180314" y="5087846"/>
            <a:ext cx="1661160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70486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2D61F9C-4F53-CD13-057E-961DA08F1442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23A0D68-DF8C-704F-AD35-58030C2D6C36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PPM_DB_2: CPU Utilization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8E1CA80-0176-06FC-DC25-DE6543E6E1EC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PPM_DB_2: Memory Utilization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E331F5E-BE39-FD6E-AD6B-826845D9B4A2}"/>
              </a:ext>
            </a:extLst>
          </p:cNvPr>
          <p:cNvGrpSpPr/>
          <p:nvPr/>
        </p:nvGrpSpPr>
        <p:grpSpPr>
          <a:xfrm>
            <a:off x="838189" y="3568481"/>
            <a:ext cx="10515600" cy="369332"/>
            <a:chOff x="838200" y="485871"/>
            <a:chExt cx="10515600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6575FD7-E366-33C8-39D4-84614CB31711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API_1: CPU Utilization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FF15B07-3BC4-3C81-1255-7728803C8951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API_1: Memory Utilization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E5D7D19-CDDF-B72E-BE79-A3B2E40F4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85" y="942018"/>
            <a:ext cx="10402841" cy="24451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B6FA7E-3BCE-5F57-2947-552357F6E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85" y="4072151"/>
            <a:ext cx="10402841" cy="243996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0A9AC4C-679F-4F19-6742-E27C0B2939D5}"/>
              </a:ext>
            </a:extLst>
          </p:cNvPr>
          <p:cNvSpPr/>
          <p:nvPr/>
        </p:nvSpPr>
        <p:spPr>
          <a:xfrm>
            <a:off x="2481072" y="1917927"/>
            <a:ext cx="251968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09B47C-A628-E041-AD2F-A2DA56A5DB0E}"/>
              </a:ext>
            </a:extLst>
          </p:cNvPr>
          <p:cNvSpPr/>
          <p:nvPr/>
        </p:nvSpPr>
        <p:spPr>
          <a:xfrm>
            <a:off x="2953512" y="1917927"/>
            <a:ext cx="1715008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9FF0C9-0E08-35B5-433B-2C3EA7051EEA}"/>
              </a:ext>
            </a:extLst>
          </p:cNvPr>
          <p:cNvSpPr/>
          <p:nvPr/>
        </p:nvSpPr>
        <p:spPr>
          <a:xfrm>
            <a:off x="7686136" y="1917927"/>
            <a:ext cx="258984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B66A53E-664F-9C5B-9670-18C80027F8BA}"/>
              </a:ext>
            </a:extLst>
          </p:cNvPr>
          <p:cNvSpPr/>
          <p:nvPr/>
        </p:nvSpPr>
        <p:spPr>
          <a:xfrm>
            <a:off x="8158480" y="1917927"/>
            <a:ext cx="1762760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F6ABAD-1113-2D3B-7F96-52872A0C6D48}"/>
              </a:ext>
            </a:extLst>
          </p:cNvPr>
          <p:cNvSpPr/>
          <p:nvPr/>
        </p:nvSpPr>
        <p:spPr>
          <a:xfrm>
            <a:off x="2450592" y="5062447"/>
            <a:ext cx="251968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FB03382-9493-B7FF-ECC3-3A7BADC1ABE1}"/>
              </a:ext>
            </a:extLst>
          </p:cNvPr>
          <p:cNvSpPr/>
          <p:nvPr/>
        </p:nvSpPr>
        <p:spPr>
          <a:xfrm>
            <a:off x="4447032" y="5062447"/>
            <a:ext cx="251968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8AC6DA-EB61-3F55-40F3-75D01548EB16}"/>
              </a:ext>
            </a:extLst>
          </p:cNvPr>
          <p:cNvSpPr/>
          <p:nvPr/>
        </p:nvSpPr>
        <p:spPr>
          <a:xfrm>
            <a:off x="7649464" y="5062447"/>
            <a:ext cx="251968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9C9641-380A-AB79-CE37-EC250E4E8232}"/>
              </a:ext>
            </a:extLst>
          </p:cNvPr>
          <p:cNvSpPr/>
          <p:nvPr/>
        </p:nvSpPr>
        <p:spPr>
          <a:xfrm>
            <a:off x="9606280" y="5062447"/>
            <a:ext cx="301752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93853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488DC6D-F872-E47E-C0AB-8FC74ECB0B1A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B47968-912E-0FC2-9B1C-BDBEFF0EB8FA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API_2: CPU Utilization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93B146-85F0-92F0-18ED-2B42627894B6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API_2: Memory Utilization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40DF50-D64A-47F1-0D2D-893DBDFD1E94}"/>
              </a:ext>
            </a:extLst>
          </p:cNvPr>
          <p:cNvGrpSpPr/>
          <p:nvPr/>
        </p:nvGrpSpPr>
        <p:grpSpPr>
          <a:xfrm>
            <a:off x="838189" y="3568481"/>
            <a:ext cx="10515600" cy="369332"/>
            <a:chOff x="838200" y="485871"/>
            <a:chExt cx="10515600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CAF499-B089-0D76-9490-6A0BB1D0481E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API_3: CPU Utilization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9DCC9D-515E-48E5-04DD-07609C5FCA0E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API_3: Memory Utilization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C8965E0E-A9A2-15E6-A6BA-2112C68E9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85" y="942018"/>
            <a:ext cx="10402841" cy="24451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16D898-1BBE-E5CE-76EF-844823776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85" y="4072151"/>
            <a:ext cx="10402841" cy="243996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70B7120-A0FB-6E85-3BDA-7A7870A215A5}"/>
              </a:ext>
            </a:extLst>
          </p:cNvPr>
          <p:cNvSpPr/>
          <p:nvPr/>
        </p:nvSpPr>
        <p:spPr>
          <a:xfrm>
            <a:off x="9652000" y="5042127"/>
            <a:ext cx="301752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ED07DB-A499-4750-2089-C72CF3991993}"/>
              </a:ext>
            </a:extLst>
          </p:cNvPr>
          <p:cNvSpPr/>
          <p:nvPr/>
        </p:nvSpPr>
        <p:spPr>
          <a:xfrm>
            <a:off x="7701280" y="5042127"/>
            <a:ext cx="523240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C0C227-F5C4-2003-7716-E40190B8FF83}"/>
              </a:ext>
            </a:extLst>
          </p:cNvPr>
          <p:cNvSpPr/>
          <p:nvPr/>
        </p:nvSpPr>
        <p:spPr>
          <a:xfrm>
            <a:off x="4414520" y="5042127"/>
            <a:ext cx="264160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061CAC-0473-1322-E195-C09D37BA74B5}"/>
              </a:ext>
            </a:extLst>
          </p:cNvPr>
          <p:cNvSpPr/>
          <p:nvPr/>
        </p:nvSpPr>
        <p:spPr>
          <a:xfrm>
            <a:off x="2463800" y="5042127"/>
            <a:ext cx="458055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F1FA6D-639A-6938-3083-97BB2742A80A}"/>
              </a:ext>
            </a:extLst>
          </p:cNvPr>
          <p:cNvSpPr/>
          <p:nvPr/>
        </p:nvSpPr>
        <p:spPr>
          <a:xfrm>
            <a:off x="2753360" y="1963646"/>
            <a:ext cx="168495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B9D73E-0F70-819F-A38E-A151B0FC2B63}"/>
              </a:ext>
            </a:extLst>
          </p:cNvPr>
          <p:cNvSpPr/>
          <p:nvPr/>
        </p:nvSpPr>
        <p:spPr>
          <a:xfrm>
            <a:off x="2463801" y="1963647"/>
            <a:ext cx="218440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D8CAD4-A9E9-3B90-BCB6-79E391F971ED}"/>
              </a:ext>
            </a:extLst>
          </p:cNvPr>
          <p:cNvSpPr/>
          <p:nvPr/>
        </p:nvSpPr>
        <p:spPr>
          <a:xfrm>
            <a:off x="2983669" y="1963646"/>
            <a:ext cx="1695011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47B717E-E9DC-5167-BB2B-31E96CFA54C8}"/>
              </a:ext>
            </a:extLst>
          </p:cNvPr>
          <p:cNvSpPr/>
          <p:nvPr/>
        </p:nvSpPr>
        <p:spPr>
          <a:xfrm>
            <a:off x="7704652" y="1963647"/>
            <a:ext cx="218440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0FF16AE-8F0B-BD41-2E68-A88C76E145AB}"/>
              </a:ext>
            </a:extLst>
          </p:cNvPr>
          <p:cNvSpPr/>
          <p:nvPr/>
        </p:nvSpPr>
        <p:spPr>
          <a:xfrm>
            <a:off x="8224520" y="1963646"/>
            <a:ext cx="1695011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83106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11D7642-46E6-C0B2-7B1D-FEA45BA8C1AF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30C272-0473-DBF8-E394-551BBF6DE023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CHLOG_1 : CPU Utilization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793D967-3623-32E2-6A8B-0619CF271D66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CHLOG_1 : Memory Utilization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C53B241-823C-BBE3-5382-BF5FBC21C8DF}"/>
              </a:ext>
            </a:extLst>
          </p:cNvPr>
          <p:cNvGrpSpPr/>
          <p:nvPr/>
        </p:nvGrpSpPr>
        <p:grpSpPr>
          <a:xfrm>
            <a:off x="838189" y="3568481"/>
            <a:ext cx="10515600" cy="369332"/>
            <a:chOff x="838200" y="485871"/>
            <a:chExt cx="10515600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B25789D-914C-0EFE-703C-EC6E5AF2E53C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CHLOG_2: CPU Utilization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B54AB7-A23D-3F23-B8D9-DD1190D805A2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CHLOG_2 : Memory Utilization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C9AAD02-E7F3-68B9-4CAE-58CC20DEE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85" y="942018"/>
            <a:ext cx="10402841" cy="24451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06A839-F1D5-888E-2B88-EAC606251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85" y="4072150"/>
            <a:ext cx="10402841" cy="243996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4496961-16C4-FBE4-4D5E-3AC021473BA9}"/>
              </a:ext>
            </a:extLst>
          </p:cNvPr>
          <p:cNvSpPr/>
          <p:nvPr/>
        </p:nvSpPr>
        <p:spPr>
          <a:xfrm>
            <a:off x="2722881" y="1907767"/>
            <a:ext cx="218440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9D492F-11B7-9070-ADCE-F6886549E71A}"/>
              </a:ext>
            </a:extLst>
          </p:cNvPr>
          <p:cNvSpPr/>
          <p:nvPr/>
        </p:nvSpPr>
        <p:spPr>
          <a:xfrm>
            <a:off x="4429761" y="1907766"/>
            <a:ext cx="218440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C755E9-B32E-D111-7A89-415A6827CC9C}"/>
              </a:ext>
            </a:extLst>
          </p:cNvPr>
          <p:cNvSpPr/>
          <p:nvPr/>
        </p:nvSpPr>
        <p:spPr>
          <a:xfrm>
            <a:off x="7711440" y="1907765"/>
            <a:ext cx="159530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3720AB-EADE-EA8D-6DC9-674EC56AD0E7}"/>
              </a:ext>
            </a:extLst>
          </p:cNvPr>
          <p:cNvSpPr/>
          <p:nvPr/>
        </p:nvSpPr>
        <p:spPr>
          <a:xfrm>
            <a:off x="8001000" y="1907765"/>
            <a:ext cx="159530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6AF9F3-ED3B-FD83-626B-D908CE88392A}"/>
              </a:ext>
            </a:extLst>
          </p:cNvPr>
          <p:cNvSpPr/>
          <p:nvPr/>
        </p:nvSpPr>
        <p:spPr>
          <a:xfrm>
            <a:off x="9675901" y="1907764"/>
            <a:ext cx="218440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AEBDD9-7F04-CD2D-2BB6-6CFF30E5DC3C}"/>
              </a:ext>
            </a:extLst>
          </p:cNvPr>
          <p:cNvSpPr/>
          <p:nvPr/>
        </p:nvSpPr>
        <p:spPr>
          <a:xfrm>
            <a:off x="7681985" y="5052284"/>
            <a:ext cx="218440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90C076A-F779-1B91-81F1-F98F1FAC35AB}"/>
              </a:ext>
            </a:extLst>
          </p:cNvPr>
          <p:cNvSpPr/>
          <p:nvPr/>
        </p:nvSpPr>
        <p:spPr>
          <a:xfrm>
            <a:off x="8000999" y="5052284"/>
            <a:ext cx="1893341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66D41FB-9D3E-D0A3-49D5-D98701409889}"/>
              </a:ext>
            </a:extLst>
          </p:cNvPr>
          <p:cNvSpPr/>
          <p:nvPr/>
        </p:nvSpPr>
        <p:spPr>
          <a:xfrm>
            <a:off x="2435846" y="5052284"/>
            <a:ext cx="218440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AB2A0A0-6525-3638-4606-11929A6587AB}"/>
              </a:ext>
            </a:extLst>
          </p:cNvPr>
          <p:cNvSpPr/>
          <p:nvPr/>
        </p:nvSpPr>
        <p:spPr>
          <a:xfrm>
            <a:off x="2754860" y="5052284"/>
            <a:ext cx="1893341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85937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BB5F687-9833-3C22-A57C-7217C212CCB2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6FA37D9-094C-408B-625D-035D10FD0408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MP_1: CPU Utilization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501F7D-890E-20A2-D070-5CB47FE6E110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MP_1: Memory Utilization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FF53859-E325-CE82-89DE-98D3E9139619}"/>
              </a:ext>
            </a:extLst>
          </p:cNvPr>
          <p:cNvGrpSpPr/>
          <p:nvPr/>
        </p:nvGrpSpPr>
        <p:grpSpPr>
          <a:xfrm>
            <a:off x="838189" y="3568481"/>
            <a:ext cx="10515600" cy="369332"/>
            <a:chOff x="838200" y="485871"/>
            <a:chExt cx="10515600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5731D3-0E8E-1AC3-934D-3D414A483EBB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MP_2: CPU Utilization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46F076E-EE6C-E5BE-18DD-3B59FBD7FDCD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MP_2: Memory Utilization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693F174-7EE1-BBE9-2D07-9326D74FD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84" y="942018"/>
            <a:ext cx="10402842" cy="24451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3B2634-22EA-3C00-A314-590A4965A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85" y="4091278"/>
            <a:ext cx="10402841" cy="242083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7E9A798-E1F3-BCDC-4B62-2FBE1C6B87B2}"/>
              </a:ext>
            </a:extLst>
          </p:cNvPr>
          <p:cNvSpPr/>
          <p:nvPr/>
        </p:nvSpPr>
        <p:spPr>
          <a:xfrm>
            <a:off x="2443481" y="1928087"/>
            <a:ext cx="218440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E1D9E4-9D16-FCEA-F1DA-FA6FAB81C0F8}"/>
              </a:ext>
            </a:extLst>
          </p:cNvPr>
          <p:cNvSpPr/>
          <p:nvPr/>
        </p:nvSpPr>
        <p:spPr>
          <a:xfrm>
            <a:off x="2753361" y="1928087"/>
            <a:ext cx="218440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A3307C2-CA38-FC93-4EAD-314B5B2C312F}"/>
              </a:ext>
            </a:extLst>
          </p:cNvPr>
          <p:cNvSpPr/>
          <p:nvPr/>
        </p:nvSpPr>
        <p:spPr>
          <a:xfrm>
            <a:off x="3561081" y="1928086"/>
            <a:ext cx="218440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E2174C-54E3-9B59-8527-077781E55B61}"/>
              </a:ext>
            </a:extLst>
          </p:cNvPr>
          <p:cNvSpPr/>
          <p:nvPr/>
        </p:nvSpPr>
        <p:spPr>
          <a:xfrm>
            <a:off x="4368801" y="1928085"/>
            <a:ext cx="218440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A8AD7D-CE80-C422-3428-E2B67CC0A2FB}"/>
              </a:ext>
            </a:extLst>
          </p:cNvPr>
          <p:cNvSpPr/>
          <p:nvPr/>
        </p:nvSpPr>
        <p:spPr>
          <a:xfrm>
            <a:off x="7665721" y="1928087"/>
            <a:ext cx="218440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ECC008-69FD-DC9A-A947-BF31976C129C}"/>
              </a:ext>
            </a:extLst>
          </p:cNvPr>
          <p:cNvSpPr/>
          <p:nvPr/>
        </p:nvSpPr>
        <p:spPr>
          <a:xfrm>
            <a:off x="7975601" y="1928087"/>
            <a:ext cx="218440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334C011-FE70-51D5-17F3-5FC0407F6663}"/>
              </a:ext>
            </a:extLst>
          </p:cNvPr>
          <p:cNvSpPr/>
          <p:nvPr/>
        </p:nvSpPr>
        <p:spPr>
          <a:xfrm>
            <a:off x="8783321" y="1928086"/>
            <a:ext cx="218440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6ADD25-18C9-6C56-4B87-8EB63C38CB75}"/>
              </a:ext>
            </a:extLst>
          </p:cNvPr>
          <p:cNvSpPr/>
          <p:nvPr/>
        </p:nvSpPr>
        <p:spPr>
          <a:xfrm>
            <a:off x="9591041" y="1928085"/>
            <a:ext cx="218440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F04191-BB9B-61F1-7042-9A5B871A7FB4}"/>
              </a:ext>
            </a:extLst>
          </p:cNvPr>
          <p:cNvSpPr/>
          <p:nvPr/>
        </p:nvSpPr>
        <p:spPr>
          <a:xfrm>
            <a:off x="8194041" y="5021805"/>
            <a:ext cx="1615440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A70013-2A59-8939-C138-BB18042FD3A2}"/>
              </a:ext>
            </a:extLst>
          </p:cNvPr>
          <p:cNvSpPr/>
          <p:nvPr/>
        </p:nvSpPr>
        <p:spPr>
          <a:xfrm>
            <a:off x="7650481" y="5028199"/>
            <a:ext cx="274320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CBCF7BD-1651-00C4-442F-9B421C98F3CC}"/>
              </a:ext>
            </a:extLst>
          </p:cNvPr>
          <p:cNvSpPr/>
          <p:nvPr/>
        </p:nvSpPr>
        <p:spPr>
          <a:xfrm>
            <a:off x="2946401" y="5028199"/>
            <a:ext cx="1615440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EC4BB1-449E-997D-995C-2C108D4D597C}"/>
              </a:ext>
            </a:extLst>
          </p:cNvPr>
          <p:cNvSpPr/>
          <p:nvPr/>
        </p:nvSpPr>
        <p:spPr>
          <a:xfrm>
            <a:off x="2402841" y="5034593"/>
            <a:ext cx="274320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5555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AFD2845-84F6-8F5C-ED2C-6DB969A74A9A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06F88A-0964-0F83-28CC-FF3F9894182D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MP_3: CPU Utilization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50F581E-E306-6C4C-081A-0A04B8F9436D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MP_3: Memory Utilization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A518CD5-3F61-ED43-B249-3E570B01C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84" y="942018"/>
            <a:ext cx="10402842" cy="244510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531DF71-8D07-B96A-05BC-E34995E1BD41}"/>
              </a:ext>
            </a:extLst>
          </p:cNvPr>
          <p:cNvSpPr/>
          <p:nvPr/>
        </p:nvSpPr>
        <p:spPr>
          <a:xfrm>
            <a:off x="2458721" y="1928087"/>
            <a:ext cx="218440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1D2654-0718-B837-4A9F-0F97FE7F9D13}"/>
              </a:ext>
            </a:extLst>
          </p:cNvPr>
          <p:cNvSpPr/>
          <p:nvPr/>
        </p:nvSpPr>
        <p:spPr>
          <a:xfrm>
            <a:off x="7686041" y="1928087"/>
            <a:ext cx="218440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AAF1E1-05D4-8122-0980-A369BAD3DDA1}"/>
              </a:ext>
            </a:extLst>
          </p:cNvPr>
          <p:cNvSpPr/>
          <p:nvPr/>
        </p:nvSpPr>
        <p:spPr>
          <a:xfrm>
            <a:off x="9624059" y="1924778"/>
            <a:ext cx="218440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86948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774219-87B5-AA1A-D6C8-B82FA26A8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MY" dirty="0"/>
              <a:t>Network Disconnect on 5/1/2024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4C7443-09D7-8E22-0179-1E402AF2B8DB}"/>
              </a:ext>
            </a:extLst>
          </p:cNvPr>
          <p:cNvSpPr txBox="1"/>
          <p:nvPr/>
        </p:nvSpPr>
        <p:spPr>
          <a:xfrm>
            <a:off x="838200" y="4091781"/>
            <a:ext cx="242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1423 HRS – 1534 HRS</a:t>
            </a:r>
          </a:p>
        </p:txBody>
      </p:sp>
    </p:spTree>
    <p:extLst>
      <p:ext uri="{BB962C8B-B14F-4D97-AF65-F5344CB8AC3E}">
        <p14:creationId xmlns:p14="http://schemas.microsoft.com/office/powerpoint/2010/main" val="3435459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774219-87B5-AA1A-D6C8-B82FA26A8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MY" dirty="0"/>
              <a:t>Network Disconnect on 23/1/2024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4C7443-09D7-8E22-0179-1E402AF2B8DB}"/>
              </a:ext>
            </a:extLst>
          </p:cNvPr>
          <p:cNvSpPr txBox="1"/>
          <p:nvPr/>
        </p:nvSpPr>
        <p:spPr>
          <a:xfrm>
            <a:off x="838200" y="4091781"/>
            <a:ext cx="242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MY" dirty="0">
                <a:solidFill>
                  <a:prstClr val="black"/>
                </a:solidFill>
                <a:latin typeface="Calibri" panose="020F0502020204030204"/>
              </a:rPr>
              <a:t>0950</a:t>
            </a: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HRS – </a:t>
            </a:r>
            <a:r>
              <a:rPr lang="en-MY" dirty="0">
                <a:solidFill>
                  <a:prstClr val="black"/>
                </a:solidFill>
                <a:latin typeface="Calibri" panose="020F0502020204030204"/>
              </a:rPr>
              <a:t>1000</a:t>
            </a: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HRS</a:t>
            </a:r>
          </a:p>
        </p:txBody>
      </p:sp>
    </p:spTree>
    <p:extLst>
      <p:ext uri="{BB962C8B-B14F-4D97-AF65-F5344CB8AC3E}">
        <p14:creationId xmlns:p14="http://schemas.microsoft.com/office/powerpoint/2010/main" val="357871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451DE1-AE76-5B9D-7942-F7D6D06CE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84" y="942019"/>
            <a:ext cx="10402842" cy="244510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1998AEC-D4A2-D9FE-A932-EDEEEB1CB563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F0801B6-BAE2-F39F-4FF6-149EC8851B47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LB_2: CPU Utilization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F813322-9578-24DF-510B-1E70E7C4838B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LB_2: Memory Utilization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BA08696-F911-2B4A-70DB-941FC0700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83" y="3840208"/>
            <a:ext cx="10402843" cy="244510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80BBF84-FADC-C23E-31E2-20ADF7F98641}"/>
              </a:ext>
            </a:extLst>
          </p:cNvPr>
          <p:cNvGrpSpPr/>
          <p:nvPr/>
        </p:nvGrpSpPr>
        <p:grpSpPr>
          <a:xfrm>
            <a:off x="838200" y="3470876"/>
            <a:ext cx="10515589" cy="369332"/>
            <a:chOff x="838200" y="485871"/>
            <a:chExt cx="10515589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6A16A8-D87D-CD39-9AAA-44CB1CF9DC43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FHIR_DB_1: CPU Utilization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DBB00F-AAA8-0C32-A59E-F745FB657C54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FHIR_DB_1: Memory Utilization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9F1C6CB-966C-5969-CFCC-A38CA3B1C710}"/>
              </a:ext>
            </a:extLst>
          </p:cNvPr>
          <p:cNvSpPr/>
          <p:nvPr/>
        </p:nvSpPr>
        <p:spPr>
          <a:xfrm>
            <a:off x="2980944" y="1975104"/>
            <a:ext cx="579120" cy="61569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348D82-BA44-95F7-A7AD-B9105BAC392F}"/>
              </a:ext>
            </a:extLst>
          </p:cNvPr>
          <p:cNvSpPr/>
          <p:nvPr/>
        </p:nvSpPr>
        <p:spPr>
          <a:xfrm>
            <a:off x="8189978" y="1969008"/>
            <a:ext cx="579120" cy="61569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0C7FA9-33DA-98C0-E2E9-EF1701F3AD79}"/>
              </a:ext>
            </a:extLst>
          </p:cNvPr>
          <p:cNvSpPr/>
          <p:nvPr/>
        </p:nvSpPr>
        <p:spPr>
          <a:xfrm>
            <a:off x="2980944" y="4870704"/>
            <a:ext cx="579120" cy="61569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14DF70-4515-ABB9-9C1D-F8F63BD74ED8}"/>
              </a:ext>
            </a:extLst>
          </p:cNvPr>
          <p:cNvSpPr/>
          <p:nvPr/>
        </p:nvSpPr>
        <p:spPr>
          <a:xfrm>
            <a:off x="8183882" y="4870704"/>
            <a:ext cx="579120" cy="61569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58732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FD25D2B-5A66-ECAF-7AF1-6428DD03B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82" y="942020"/>
            <a:ext cx="10402844" cy="244510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3E553A6-1370-0DDA-6B82-610C9031DE3F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7EFCD27-D5AD-A0BA-C68D-F2440CE7CE67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FHIR_DB_3: CPU Utilization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F13B894-5870-1F63-5746-350F3DE7A4E8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FHIR_DB_3: Memory Utilization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32B482A-AF9C-3E87-83FF-20B7A4B4D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82" y="3927025"/>
            <a:ext cx="10402844" cy="244510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9AD45A3-5A10-9FAB-01BB-E1939633BE86}"/>
              </a:ext>
            </a:extLst>
          </p:cNvPr>
          <p:cNvGrpSpPr/>
          <p:nvPr/>
        </p:nvGrpSpPr>
        <p:grpSpPr>
          <a:xfrm>
            <a:off x="781809" y="3470877"/>
            <a:ext cx="10515589" cy="369332"/>
            <a:chOff x="838200" y="485871"/>
            <a:chExt cx="10515589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5D8BA8-49A9-6882-3CC6-1904561B6A8B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PMAP_1: CPU Utilization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C9A729-4B53-B6AE-9CDF-21DD1607A60B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PMAP_1: Memory Utilization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8CDA52E1-4054-4E8F-F4E8-7C687987C9CB}"/>
              </a:ext>
            </a:extLst>
          </p:cNvPr>
          <p:cNvSpPr/>
          <p:nvPr/>
        </p:nvSpPr>
        <p:spPr>
          <a:xfrm>
            <a:off x="2980944" y="1975104"/>
            <a:ext cx="579120" cy="61569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87E7E6-E87A-1A37-0EF6-E3E36573CA11}"/>
              </a:ext>
            </a:extLst>
          </p:cNvPr>
          <p:cNvSpPr/>
          <p:nvPr/>
        </p:nvSpPr>
        <p:spPr>
          <a:xfrm>
            <a:off x="8206729" y="1975104"/>
            <a:ext cx="579120" cy="61569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589CB0-3009-EE1A-914D-D03B00EA7E53}"/>
              </a:ext>
            </a:extLst>
          </p:cNvPr>
          <p:cNvSpPr/>
          <p:nvPr/>
        </p:nvSpPr>
        <p:spPr>
          <a:xfrm>
            <a:off x="3041904" y="4980432"/>
            <a:ext cx="579120" cy="61569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C1B51E-27AF-EC40-6DF2-C4575447FD8E}"/>
              </a:ext>
            </a:extLst>
          </p:cNvPr>
          <p:cNvSpPr/>
          <p:nvPr/>
        </p:nvSpPr>
        <p:spPr>
          <a:xfrm>
            <a:off x="8206729" y="4980432"/>
            <a:ext cx="579120" cy="61569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10211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4D7056C-E6A7-CF0D-89B1-F8A752479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82" y="942020"/>
            <a:ext cx="10402844" cy="244204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DE31698-0636-2316-AC71-BFCC6D0CC71D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A93425-B8D3-D55F-A2F0-AC5A6D723184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MP_3: CPU Utilization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2F2F037-4C05-464C-5042-5D611EC1C528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MP_3: Memory Utilization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984ED9D5-9AFC-DD6E-1A89-2B9531C23C5D}"/>
              </a:ext>
            </a:extLst>
          </p:cNvPr>
          <p:cNvSpPr/>
          <p:nvPr/>
        </p:nvSpPr>
        <p:spPr>
          <a:xfrm>
            <a:off x="3017520" y="1956816"/>
            <a:ext cx="579120" cy="61569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50F1EF-5CD3-4BD3-15F5-962CC616DA86}"/>
              </a:ext>
            </a:extLst>
          </p:cNvPr>
          <p:cNvSpPr/>
          <p:nvPr/>
        </p:nvSpPr>
        <p:spPr>
          <a:xfrm>
            <a:off x="8247888" y="1956816"/>
            <a:ext cx="579120" cy="61569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53599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5A594-F0C8-F4F1-8A1E-041B8D7CE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4120" y="2766219"/>
            <a:ext cx="2563761" cy="1325563"/>
          </a:xfrm>
        </p:spPr>
        <p:txBody>
          <a:bodyPr/>
          <a:lstStyle/>
          <a:p>
            <a:pPr algn="ctr"/>
            <a:r>
              <a:rPr lang="en-MY" dirty="0"/>
              <a:t>FEBRUARY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24540D-39E3-565F-25D1-28482374A545}"/>
              </a:ext>
            </a:extLst>
          </p:cNvPr>
          <p:cNvSpPr txBox="1"/>
          <p:nvPr/>
        </p:nvSpPr>
        <p:spPr>
          <a:xfrm>
            <a:off x="838200" y="4091781"/>
            <a:ext cx="24282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Downtime:</a:t>
            </a:r>
          </a:p>
          <a:p>
            <a:pPr marL="342900" indent="-342900">
              <a:buFont typeface="+mj-lt"/>
              <a:buAutoNum type="arabicPeriod"/>
            </a:pPr>
            <a:r>
              <a:rPr lang="en-MY" dirty="0">
                <a:hlinkClick r:id="rId2" action="ppaction://hlinksldjump"/>
              </a:rPr>
              <a:t>5/2/2024</a:t>
            </a:r>
            <a:endParaRPr lang="en-MY" dirty="0"/>
          </a:p>
          <a:p>
            <a:pPr marL="342900" indent="-342900">
              <a:buFont typeface="+mj-lt"/>
              <a:buAutoNum type="arabicPeriod"/>
            </a:pPr>
            <a:r>
              <a:rPr lang="en-MY" dirty="0">
                <a:hlinkClick r:id="rId3" action="ppaction://hlinksldjump"/>
              </a:rPr>
              <a:t>11/2/2024</a:t>
            </a:r>
            <a:endParaRPr lang="en-MY" dirty="0"/>
          </a:p>
          <a:p>
            <a:pPr marL="342900" indent="-342900">
              <a:buFont typeface="+mj-lt"/>
              <a:buAutoNum type="arabicPeriod"/>
            </a:pPr>
            <a:r>
              <a:rPr lang="en-MY" dirty="0">
                <a:hlinkClick r:id="rId4" action="ppaction://hlinksldjump"/>
              </a:rPr>
              <a:t>12/2/2024</a:t>
            </a:r>
            <a:endParaRPr lang="en-MY" dirty="0"/>
          </a:p>
          <a:p>
            <a:pPr marL="342900" indent="-342900">
              <a:buFont typeface="+mj-lt"/>
              <a:buAutoNum type="arabicPeriod"/>
            </a:pPr>
            <a:r>
              <a:rPr lang="en-MY" dirty="0">
                <a:hlinkClick r:id="rId5" action="ppaction://hlinksldjump"/>
              </a:rPr>
              <a:t>13/2/2024</a:t>
            </a:r>
            <a:endParaRPr lang="en-MY" dirty="0"/>
          </a:p>
          <a:p>
            <a:pPr marL="342900" indent="-342900">
              <a:buFont typeface="+mj-lt"/>
              <a:buAutoNum type="arabicPeriod"/>
            </a:pPr>
            <a:r>
              <a:rPr lang="en-MY" dirty="0">
                <a:hlinkClick r:id="rId6" action="ppaction://hlinksldjump"/>
              </a:rPr>
              <a:t>14/2/2024</a:t>
            </a:r>
            <a:r>
              <a:rPr lang="en-MY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MY" dirty="0">
                <a:hlinkClick r:id="rId7" action="ppaction://hlinksldjump"/>
              </a:rPr>
              <a:t>19/2/2024</a:t>
            </a:r>
            <a:endParaRPr lang="en-MY" dirty="0"/>
          </a:p>
          <a:p>
            <a:pPr marL="342900" indent="-342900">
              <a:buFont typeface="+mj-lt"/>
              <a:buAutoNum type="arabicPeriod"/>
            </a:pPr>
            <a:r>
              <a:rPr lang="en-MY" dirty="0">
                <a:hlinkClick r:id="rId8" action="ppaction://hlinksldjump"/>
              </a:rPr>
              <a:t>21/2/2024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495748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774219-87B5-AA1A-D6C8-B82FA26A8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MY" dirty="0"/>
              <a:t>Network Disconnect </a:t>
            </a:r>
            <a:r>
              <a:rPr lang="en-MY"/>
              <a:t>on 5/2/2024</a:t>
            </a:r>
            <a:endParaRPr lang="en-MY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4C7443-09D7-8E22-0179-1E402AF2B8DB}"/>
              </a:ext>
            </a:extLst>
          </p:cNvPr>
          <p:cNvSpPr txBox="1"/>
          <p:nvPr/>
        </p:nvSpPr>
        <p:spPr>
          <a:xfrm>
            <a:off x="838200" y="4091781"/>
            <a:ext cx="242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1630 HRS – 1645 HRS</a:t>
            </a:r>
          </a:p>
        </p:txBody>
      </p:sp>
    </p:spTree>
    <p:extLst>
      <p:ext uri="{BB962C8B-B14F-4D97-AF65-F5344CB8AC3E}">
        <p14:creationId xmlns:p14="http://schemas.microsoft.com/office/powerpoint/2010/main" val="3064007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042501-4F20-5408-AE10-DE904B8DE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82" y="942020"/>
            <a:ext cx="10402844" cy="244204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DA829A2-873B-AC1C-90D9-7F51EE3963C4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4AEB8D3-20D4-3BF3-D5DA-619DA23AACDE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FHIR_DB_3: CPU Utilization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AC2AB4-524A-D830-A957-984423C67FCD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FHIR_DB_3: Memory Utilization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80B0138-9EAF-E3D6-2F7B-983A50FCE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82" y="3927025"/>
            <a:ext cx="10402844" cy="244204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91F563C-8C01-2581-92BD-E47C903D9C6C}"/>
              </a:ext>
            </a:extLst>
          </p:cNvPr>
          <p:cNvGrpSpPr/>
          <p:nvPr/>
        </p:nvGrpSpPr>
        <p:grpSpPr>
          <a:xfrm>
            <a:off x="781809" y="3470877"/>
            <a:ext cx="10515589" cy="369332"/>
            <a:chOff x="838200" y="485871"/>
            <a:chExt cx="10515589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29017B-37C8-43F9-1461-FA2137A5BE70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PMAP_1: CPU Utilization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729D91-8767-FFFA-4136-730A92BD7352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PMAP_1: Memory Utilization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C77B4E3F-2AB4-94CC-84D4-66CBEE689459}"/>
              </a:ext>
            </a:extLst>
          </p:cNvPr>
          <p:cNvSpPr/>
          <p:nvPr/>
        </p:nvSpPr>
        <p:spPr>
          <a:xfrm>
            <a:off x="1759974" y="1799303"/>
            <a:ext cx="1052052" cy="865239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952B4B-659E-A49E-D6EF-F0DF045B9CDD}"/>
              </a:ext>
            </a:extLst>
          </p:cNvPr>
          <p:cNvSpPr/>
          <p:nvPr/>
        </p:nvSpPr>
        <p:spPr>
          <a:xfrm>
            <a:off x="7015317" y="1764833"/>
            <a:ext cx="1052052" cy="865239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85EC56-3FDF-6CE2-81DD-E3E9416A0623}"/>
              </a:ext>
            </a:extLst>
          </p:cNvPr>
          <p:cNvSpPr/>
          <p:nvPr/>
        </p:nvSpPr>
        <p:spPr>
          <a:xfrm>
            <a:off x="1843547" y="4704743"/>
            <a:ext cx="1052052" cy="865239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BF609A-578B-96BE-2488-42E05F39ED2F}"/>
              </a:ext>
            </a:extLst>
          </p:cNvPr>
          <p:cNvSpPr/>
          <p:nvPr/>
        </p:nvSpPr>
        <p:spPr>
          <a:xfrm>
            <a:off x="7069407" y="4709660"/>
            <a:ext cx="1052052" cy="865239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90830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3DCEFD6-4CCB-1FA4-4685-757635859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76" y="942020"/>
            <a:ext cx="10402844" cy="244204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7EF5665-BD59-B24A-A15E-8784C1EF1188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267E236-998F-7465-AD22-62A3A7710C00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MP_3: CPU Utilization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38DEC19-1883-2F17-2F01-3020874427F6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MP_3: Memory Utilization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1540BB0-73BF-0A56-B5C3-98EF9AECD437}"/>
              </a:ext>
            </a:extLst>
          </p:cNvPr>
          <p:cNvSpPr/>
          <p:nvPr/>
        </p:nvSpPr>
        <p:spPr>
          <a:xfrm>
            <a:off x="1873043" y="1863220"/>
            <a:ext cx="1052052" cy="865239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A72179-EDE3-0063-63BF-0E8A952F6703}"/>
              </a:ext>
            </a:extLst>
          </p:cNvPr>
          <p:cNvSpPr/>
          <p:nvPr/>
        </p:nvSpPr>
        <p:spPr>
          <a:xfrm>
            <a:off x="7049743" y="1868135"/>
            <a:ext cx="1052052" cy="865239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66290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0C98D-9B71-D6BA-C9CA-0D4744D34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2FC087-A3C1-EE88-B995-79C54AB7A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MY" dirty="0"/>
              <a:t>Network Disconnect on 11/2/2024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E40A1-541C-C777-AEF1-811200484A0C}"/>
              </a:ext>
            </a:extLst>
          </p:cNvPr>
          <p:cNvSpPr txBox="1"/>
          <p:nvPr/>
        </p:nvSpPr>
        <p:spPr>
          <a:xfrm>
            <a:off x="838200" y="4091781"/>
            <a:ext cx="242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1430 HRS – 1900 HRS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2230 HRS – 2330 HRS</a:t>
            </a:r>
          </a:p>
        </p:txBody>
      </p:sp>
    </p:spTree>
    <p:extLst>
      <p:ext uri="{BB962C8B-B14F-4D97-AF65-F5344CB8AC3E}">
        <p14:creationId xmlns:p14="http://schemas.microsoft.com/office/powerpoint/2010/main" val="51033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7C5272-D0DA-6B92-15B6-F03C20B13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76" y="942021"/>
            <a:ext cx="10402844" cy="244204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5461C62-F06D-DFBA-FACD-5613082893B8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47071C-1475-8CD8-6FAA-870A1B910E37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FHIR_1: CPU Utilization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FCF893-D466-E97B-99A1-75071DB35F7B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FHIR_1: Memory Utilization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D7D036F-607C-93CD-CAC7-B76584839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76" y="3937813"/>
            <a:ext cx="10402844" cy="244204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4BFF4E2-2CF5-BF75-494A-15FCA469C0F5}"/>
              </a:ext>
            </a:extLst>
          </p:cNvPr>
          <p:cNvGrpSpPr/>
          <p:nvPr/>
        </p:nvGrpSpPr>
        <p:grpSpPr>
          <a:xfrm>
            <a:off x="838189" y="3568481"/>
            <a:ext cx="10515600" cy="369332"/>
            <a:chOff x="838200" y="485871"/>
            <a:chExt cx="10515600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D8859FD-6F5B-5915-08C5-838C37822403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FHIR_2: CPU Utilization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AE612E-3B5C-08C0-9288-E762ACBEDFCC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FHIR_2: Memory Utilization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A631D20-0B90-90BA-DD2F-583FB7AD5160}"/>
              </a:ext>
            </a:extLst>
          </p:cNvPr>
          <p:cNvSpPr/>
          <p:nvPr/>
        </p:nvSpPr>
        <p:spPr>
          <a:xfrm>
            <a:off x="1864360" y="2153920"/>
            <a:ext cx="274320" cy="39624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9A54E7-73A7-BC81-1E59-E0A94BC0CFF1}"/>
              </a:ext>
            </a:extLst>
          </p:cNvPr>
          <p:cNvSpPr/>
          <p:nvPr/>
        </p:nvSpPr>
        <p:spPr>
          <a:xfrm>
            <a:off x="2306320" y="2153920"/>
            <a:ext cx="167640" cy="39624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36C8C4-3DD9-B5A0-06C2-1977B1A48E25}"/>
              </a:ext>
            </a:extLst>
          </p:cNvPr>
          <p:cNvSpPr/>
          <p:nvPr/>
        </p:nvSpPr>
        <p:spPr>
          <a:xfrm>
            <a:off x="2915920" y="2163042"/>
            <a:ext cx="167640" cy="39624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642607-E6BD-6373-9DD9-9BC62610F8D2}"/>
              </a:ext>
            </a:extLst>
          </p:cNvPr>
          <p:cNvSpPr/>
          <p:nvPr/>
        </p:nvSpPr>
        <p:spPr>
          <a:xfrm>
            <a:off x="3169944" y="2153920"/>
            <a:ext cx="167640" cy="39624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958E28-2502-52D7-A434-6A6A5DA15B19}"/>
              </a:ext>
            </a:extLst>
          </p:cNvPr>
          <p:cNvSpPr/>
          <p:nvPr/>
        </p:nvSpPr>
        <p:spPr>
          <a:xfrm>
            <a:off x="3423968" y="2153920"/>
            <a:ext cx="167640" cy="39624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3C4B71-B564-9532-F708-4C816BBF24A7}"/>
              </a:ext>
            </a:extLst>
          </p:cNvPr>
          <p:cNvSpPr/>
          <p:nvPr/>
        </p:nvSpPr>
        <p:spPr>
          <a:xfrm>
            <a:off x="5425440" y="2151395"/>
            <a:ext cx="167640" cy="39624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25DAAF-AEBE-C59A-EF90-7CE48E503268}"/>
              </a:ext>
            </a:extLst>
          </p:cNvPr>
          <p:cNvSpPr/>
          <p:nvPr/>
        </p:nvSpPr>
        <p:spPr>
          <a:xfrm>
            <a:off x="1648448" y="2163042"/>
            <a:ext cx="96544" cy="39624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CCA57A-97DE-E0DB-E78A-E64755FB88FC}"/>
              </a:ext>
            </a:extLst>
          </p:cNvPr>
          <p:cNvSpPr/>
          <p:nvPr/>
        </p:nvSpPr>
        <p:spPr>
          <a:xfrm>
            <a:off x="6888528" y="2151395"/>
            <a:ext cx="96472" cy="39624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35D8E7-F219-F807-1ECA-7F9C6361BE3C}"/>
              </a:ext>
            </a:extLst>
          </p:cNvPr>
          <p:cNvSpPr/>
          <p:nvPr/>
        </p:nvSpPr>
        <p:spPr>
          <a:xfrm>
            <a:off x="7035824" y="2151395"/>
            <a:ext cx="96472" cy="39624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9DB572-3366-6C9D-DB10-1B308F10B575}"/>
              </a:ext>
            </a:extLst>
          </p:cNvPr>
          <p:cNvSpPr/>
          <p:nvPr/>
        </p:nvSpPr>
        <p:spPr>
          <a:xfrm>
            <a:off x="7183120" y="2151395"/>
            <a:ext cx="193040" cy="39624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2DA7917-1429-6481-1818-9CC9BEFE467D}"/>
              </a:ext>
            </a:extLst>
          </p:cNvPr>
          <p:cNvSpPr/>
          <p:nvPr/>
        </p:nvSpPr>
        <p:spPr>
          <a:xfrm>
            <a:off x="7431992" y="2151395"/>
            <a:ext cx="238832" cy="39624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FD465BB-E877-EC3B-19A0-4397A586E458}"/>
              </a:ext>
            </a:extLst>
          </p:cNvPr>
          <p:cNvSpPr/>
          <p:nvPr/>
        </p:nvSpPr>
        <p:spPr>
          <a:xfrm>
            <a:off x="7736840" y="2151395"/>
            <a:ext cx="91440" cy="39624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579197-4F52-7769-011C-565DEE857128}"/>
              </a:ext>
            </a:extLst>
          </p:cNvPr>
          <p:cNvSpPr/>
          <p:nvPr/>
        </p:nvSpPr>
        <p:spPr>
          <a:xfrm>
            <a:off x="8001000" y="2151395"/>
            <a:ext cx="91440" cy="39624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5713596-9A36-6C8B-56F9-68D716A9DA39}"/>
              </a:ext>
            </a:extLst>
          </p:cNvPr>
          <p:cNvSpPr/>
          <p:nvPr/>
        </p:nvSpPr>
        <p:spPr>
          <a:xfrm>
            <a:off x="8163560" y="2157962"/>
            <a:ext cx="167640" cy="39624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08213BB-E2EF-7253-AEAB-D4155F047F3A}"/>
              </a:ext>
            </a:extLst>
          </p:cNvPr>
          <p:cNvSpPr/>
          <p:nvPr/>
        </p:nvSpPr>
        <p:spPr>
          <a:xfrm>
            <a:off x="8356090" y="2151395"/>
            <a:ext cx="259590" cy="39624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91DB6F5-17C2-1019-0A3A-C41302A08A2E}"/>
              </a:ext>
            </a:extLst>
          </p:cNvPr>
          <p:cNvSpPr/>
          <p:nvPr/>
        </p:nvSpPr>
        <p:spPr>
          <a:xfrm>
            <a:off x="8694141" y="2151395"/>
            <a:ext cx="129795" cy="39624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B72FC04-6D37-C9CD-4565-D76BBE67E1B8}"/>
              </a:ext>
            </a:extLst>
          </p:cNvPr>
          <p:cNvSpPr/>
          <p:nvPr/>
        </p:nvSpPr>
        <p:spPr>
          <a:xfrm>
            <a:off x="10662920" y="2151395"/>
            <a:ext cx="294640" cy="39624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C621B05-F607-AE3A-9D6B-E9FA8DFC9D2C}"/>
              </a:ext>
            </a:extLst>
          </p:cNvPr>
          <p:cNvSpPr/>
          <p:nvPr/>
        </p:nvSpPr>
        <p:spPr>
          <a:xfrm>
            <a:off x="1915160" y="5158834"/>
            <a:ext cx="223520" cy="39624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3EBB9F-9C1D-280F-2325-B3E062EDB78E}"/>
              </a:ext>
            </a:extLst>
          </p:cNvPr>
          <p:cNvSpPr/>
          <p:nvPr/>
        </p:nvSpPr>
        <p:spPr>
          <a:xfrm>
            <a:off x="2194560" y="5158834"/>
            <a:ext cx="111760" cy="39624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A50F17C-B1EF-9987-48B7-4A33581B91FC}"/>
              </a:ext>
            </a:extLst>
          </p:cNvPr>
          <p:cNvSpPr/>
          <p:nvPr/>
        </p:nvSpPr>
        <p:spPr>
          <a:xfrm>
            <a:off x="2473960" y="5158834"/>
            <a:ext cx="111760" cy="39624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BA85029-62F3-971D-3523-42C48351A404}"/>
              </a:ext>
            </a:extLst>
          </p:cNvPr>
          <p:cNvSpPr/>
          <p:nvPr/>
        </p:nvSpPr>
        <p:spPr>
          <a:xfrm>
            <a:off x="2753360" y="5158834"/>
            <a:ext cx="919480" cy="39624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39F0C9A-1936-84D8-FC1F-57587AB95169}"/>
              </a:ext>
            </a:extLst>
          </p:cNvPr>
          <p:cNvSpPr/>
          <p:nvPr/>
        </p:nvSpPr>
        <p:spPr>
          <a:xfrm>
            <a:off x="5389880" y="5158834"/>
            <a:ext cx="289560" cy="39624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AEE9067-4801-407A-97F8-E7C0CC65A197}"/>
              </a:ext>
            </a:extLst>
          </p:cNvPr>
          <p:cNvSpPr/>
          <p:nvPr/>
        </p:nvSpPr>
        <p:spPr>
          <a:xfrm>
            <a:off x="7157720" y="5153754"/>
            <a:ext cx="218440" cy="39624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B6DDF03-CF0F-A0FD-A67E-B6A1D98D1370}"/>
              </a:ext>
            </a:extLst>
          </p:cNvPr>
          <p:cNvSpPr/>
          <p:nvPr/>
        </p:nvSpPr>
        <p:spPr>
          <a:xfrm>
            <a:off x="7396480" y="5153754"/>
            <a:ext cx="431800" cy="39624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5510FBE-A7BE-AC21-AFE9-E18889FE1EA4}"/>
              </a:ext>
            </a:extLst>
          </p:cNvPr>
          <p:cNvSpPr/>
          <p:nvPr/>
        </p:nvSpPr>
        <p:spPr>
          <a:xfrm>
            <a:off x="8059164" y="5153754"/>
            <a:ext cx="846099" cy="39624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52B497-1516-F4FB-7038-ADA2120DBBC3}"/>
              </a:ext>
            </a:extLst>
          </p:cNvPr>
          <p:cNvSpPr/>
          <p:nvPr/>
        </p:nvSpPr>
        <p:spPr>
          <a:xfrm>
            <a:off x="10662920" y="5153754"/>
            <a:ext cx="270493" cy="39624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05462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EE47C14-BA34-97AD-FFA6-917D793E988B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2EDDD6F-D49C-15AB-31EB-85A142944416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FHIR_1: CPU Utilization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6AC07F-3B82-653D-73CD-BD17D803BA2C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FHIR_1: Memory Utilization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FD7BB07-6EA4-BC19-BA78-FF8722001C52}"/>
              </a:ext>
            </a:extLst>
          </p:cNvPr>
          <p:cNvGrpSpPr/>
          <p:nvPr/>
        </p:nvGrpSpPr>
        <p:grpSpPr>
          <a:xfrm>
            <a:off x="838189" y="3568481"/>
            <a:ext cx="10515600" cy="369332"/>
            <a:chOff x="838200" y="485871"/>
            <a:chExt cx="10515600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4EBD457-5256-6EBD-1BA6-852528FA0E2B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FHIR_2: CPU Utilization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BBEB1CA-9270-3319-E6DE-E2C4BA2D0BE2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FHIR_2: Memory Utilization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0586558-6C4A-E501-FB91-6901EB5CE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79" y="1047607"/>
            <a:ext cx="10443842" cy="24203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32133D-F9D2-19C7-5A76-79F93774D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079" y="4038332"/>
            <a:ext cx="10443842" cy="242035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6BD6674-A8FA-AD69-2738-384D9B217160}"/>
              </a:ext>
            </a:extLst>
          </p:cNvPr>
          <p:cNvSpPr/>
          <p:nvPr/>
        </p:nvSpPr>
        <p:spPr>
          <a:xfrm>
            <a:off x="2585085" y="2043404"/>
            <a:ext cx="201347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F602B5-32BA-E105-6875-DBBA37CEBED7}"/>
              </a:ext>
            </a:extLst>
          </p:cNvPr>
          <p:cNvSpPr/>
          <p:nvPr/>
        </p:nvSpPr>
        <p:spPr>
          <a:xfrm>
            <a:off x="2821344" y="2043403"/>
            <a:ext cx="251927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5565D5-7634-3328-0978-707D0E630BD6}"/>
              </a:ext>
            </a:extLst>
          </p:cNvPr>
          <p:cNvSpPr/>
          <p:nvPr/>
        </p:nvSpPr>
        <p:spPr>
          <a:xfrm>
            <a:off x="3147060" y="2043403"/>
            <a:ext cx="1835376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AC93CC-B358-735F-698B-95EA1A4AD94D}"/>
              </a:ext>
            </a:extLst>
          </p:cNvPr>
          <p:cNvSpPr/>
          <p:nvPr/>
        </p:nvSpPr>
        <p:spPr>
          <a:xfrm>
            <a:off x="7835265" y="2053356"/>
            <a:ext cx="201347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C69C8C-14B0-C253-1937-BCCBABFFBC2F}"/>
              </a:ext>
            </a:extLst>
          </p:cNvPr>
          <p:cNvSpPr/>
          <p:nvPr/>
        </p:nvSpPr>
        <p:spPr>
          <a:xfrm>
            <a:off x="8071524" y="2053355"/>
            <a:ext cx="251927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35BF67-BED0-2885-FB9B-97CA67701D77}"/>
              </a:ext>
            </a:extLst>
          </p:cNvPr>
          <p:cNvSpPr/>
          <p:nvPr/>
        </p:nvSpPr>
        <p:spPr>
          <a:xfrm>
            <a:off x="8397240" y="2053355"/>
            <a:ext cx="1835376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7DA89F-A5ED-3DAD-092E-299D640093CA}"/>
              </a:ext>
            </a:extLst>
          </p:cNvPr>
          <p:cNvSpPr/>
          <p:nvPr/>
        </p:nvSpPr>
        <p:spPr>
          <a:xfrm>
            <a:off x="2646045" y="5050596"/>
            <a:ext cx="201347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476430-8927-B9F9-3FF7-1D4530921806}"/>
              </a:ext>
            </a:extLst>
          </p:cNvPr>
          <p:cNvSpPr/>
          <p:nvPr/>
        </p:nvSpPr>
        <p:spPr>
          <a:xfrm>
            <a:off x="2882304" y="5050595"/>
            <a:ext cx="251927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128094-62E7-7130-2B9F-7B0D347202FA}"/>
              </a:ext>
            </a:extLst>
          </p:cNvPr>
          <p:cNvSpPr/>
          <p:nvPr/>
        </p:nvSpPr>
        <p:spPr>
          <a:xfrm>
            <a:off x="3208020" y="5050595"/>
            <a:ext cx="708660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1152DE4-C0FD-5AE9-AD6B-CFE33579BED5}"/>
              </a:ext>
            </a:extLst>
          </p:cNvPr>
          <p:cNvSpPr/>
          <p:nvPr/>
        </p:nvSpPr>
        <p:spPr>
          <a:xfrm>
            <a:off x="4758229" y="5050594"/>
            <a:ext cx="201347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9AA116-F815-360C-92A9-12EDD99ACC1F}"/>
              </a:ext>
            </a:extLst>
          </p:cNvPr>
          <p:cNvSpPr/>
          <p:nvPr/>
        </p:nvSpPr>
        <p:spPr>
          <a:xfrm>
            <a:off x="7874197" y="5050596"/>
            <a:ext cx="201347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A6CD863-D422-BC64-D873-C3C2FCDA6CC0}"/>
              </a:ext>
            </a:extLst>
          </p:cNvPr>
          <p:cNvSpPr/>
          <p:nvPr/>
        </p:nvSpPr>
        <p:spPr>
          <a:xfrm>
            <a:off x="8138160" y="5050595"/>
            <a:ext cx="224223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B3C7139-A5EF-6F7B-808A-CA43C0719D6C}"/>
              </a:ext>
            </a:extLst>
          </p:cNvPr>
          <p:cNvSpPr/>
          <p:nvPr/>
        </p:nvSpPr>
        <p:spPr>
          <a:xfrm>
            <a:off x="8436172" y="5050595"/>
            <a:ext cx="708660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52E7C7C-C8B3-F0A7-9447-0CE610AD4EEA}"/>
              </a:ext>
            </a:extLst>
          </p:cNvPr>
          <p:cNvSpPr/>
          <p:nvPr/>
        </p:nvSpPr>
        <p:spPr>
          <a:xfrm>
            <a:off x="9986381" y="5050594"/>
            <a:ext cx="201347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39284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9E41DD7-EC13-0618-300E-5B1282BF4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76" y="950738"/>
            <a:ext cx="10402844" cy="243332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C9DE707-68F5-E61A-DA3F-C262E96AFEED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A2BFDDF-FE54-9C7E-9BD0-8FEE9A348AFC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FHIR_3: CPU Utilization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AA4386E-1006-587B-7008-FB020019795F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FHIR_3: Memory Utilization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19A237B-8ADE-0B74-4581-A4D40C3D6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75" y="3938804"/>
            <a:ext cx="10402845" cy="243332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F69DC28-E5C0-F451-5BB5-C68A486697E5}"/>
              </a:ext>
            </a:extLst>
          </p:cNvPr>
          <p:cNvGrpSpPr/>
          <p:nvPr/>
        </p:nvGrpSpPr>
        <p:grpSpPr>
          <a:xfrm>
            <a:off x="838189" y="3568481"/>
            <a:ext cx="10515600" cy="369332"/>
            <a:chOff x="838200" y="485871"/>
            <a:chExt cx="10515600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9F7FE77-5D8C-003F-13D0-139C70ED97B2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LB_1: CPU Utilization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6777BD-3524-0B46-FC45-E6C43AE96444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LB_1: Memory Utilization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ADD7797C-3A4C-07EE-B53F-4E673724D7C2}"/>
              </a:ext>
            </a:extLst>
          </p:cNvPr>
          <p:cNvSpPr/>
          <p:nvPr/>
        </p:nvSpPr>
        <p:spPr>
          <a:xfrm>
            <a:off x="1905000" y="2011680"/>
            <a:ext cx="254000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5AAAD2-4F47-01F1-3993-A0DFE03F5F23}"/>
              </a:ext>
            </a:extLst>
          </p:cNvPr>
          <p:cNvSpPr/>
          <p:nvPr/>
        </p:nvSpPr>
        <p:spPr>
          <a:xfrm>
            <a:off x="2890520" y="2011680"/>
            <a:ext cx="767080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4A3BEE-CC6D-131A-8D7E-CEDC5E02E368}"/>
              </a:ext>
            </a:extLst>
          </p:cNvPr>
          <p:cNvSpPr/>
          <p:nvPr/>
        </p:nvSpPr>
        <p:spPr>
          <a:xfrm>
            <a:off x="5410200" y="2011680"/>
            <a:ext cx="259080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2E05DB-19AE-B147-5CD8-98C9E5EC1FE4}"/>
              </a:ext>
            </a:extLst>
          </p:cNvPr>
          <p:cNvSpPr/>
          <p:nvPr/>
        </p:nvSpPr>
        <p:spPr>
          <a:xfrm>
            <a:off x="7157720" y="2011680"/>
            <a:ext cx="223520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FD1FCC-3192-58F5-43E8-BED3544954D8}"/>
              </a:ext>
            </a:extLst>
          </p:cNvPr>
          <p:cNvSpPr/>
          <p:nvPr/>
        </p:nvSpPr>
        <p:spPr>
          <a:xfrm>
            <a:off x="8138160" y="2006600"/>
            <a:ext cx="731520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08766C-2291-65C1-BD85-E20D60BF7CB8}"/>
              </a:ext>
            </a:extLst>
          </p:cNvPr>
          <p:cNvSpPr/>
          <p:nvPr/>
        </p:nvSpPr>
        <p:spPr>
          <a:xfrm>
            <a:off x="10632440" y="2006600"/>
            <a:ext cx="325144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44C556-1B4E-302A-BEAF-8AFFC6DA2BAD}"/>
              </a:ext>
            </a:extLst>
          </p:cNvPr>
          <p:cNvSpPr/>
          <p:nvPr/>
        </p:nvSpPr>
        <p:spPr>
          <a:xfrm>
            <a:off x="1711960" y="4988560"/>
            <a:ext cx="746760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1C4434-A633-A132-7F19-74A0842942AD}"/>
              </a:ext>
            </a:extLst>
          </p:cNvPr>
          <p:cNvSpPr/>
          <p:nvPr/>
        </p:nvSpPr>
        <p:spPr>
          <a:xfrm>
            <a:off x="2585744" y="4988560"/>
            <a:ext cx="1071855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FFBCD3A-1281-EF78-A353-FBA09396816D}"/>
              </a:ext>
            </a:extLst>
          </p:cNvPr>
          <p:cNvSpPr/>
          <p:nvPr/>
        </p:nvSpPr>
        <p:spPr>
          <a:xfrm>
            <a:off x="5410200" y="4988560"/>
            <a:ext cx="31446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A4B944-C64C-179D-D586-8109E3501060}"/>
              </a:ext>
            </a:extLst>
          </p:cNvPr>
          <p:cNvSpPr/>
          <p:nvPr/>
        </p:nvSpPr>
        <p:spPr>
          <a:xfrm>
            <a:off x="7157719" y="4988560"/>
            <a:ext cx="192791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DCA21E-7B23-6CDF-6FA0-B81A7CCDB8DC}"/>
              </a:ext>
            </a:extLst>
          </p:cNvPr>
          <p:cNvSpPr/>
          <p:nvPr/>
        </p:nvSpPr>
        <p:spPr>
          <a:xfrm>
            <a:off x="7381240" y="4988560"/>
            <a:ext cx="279400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CAC803-58C7-416C-666D-48E6E77D91E7}"/>
              </a:ext>
            </a:extLst>
          </p:cNvPr>
          <p:cNvSpPr/>
          <p:nvPr/>
        </p:nvSpPr>
        <p:spPr>
          <a:xfrm>
            <a:off x="7802880" y="4988560"/>
            <a:ext cx="147320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7FD29BE-50CB-D016-ED4B-97DC0D9232CD}"/>
              </a:ext>
            </a:extLst>
          </p:cNvPr>
          <p:cNvSpPr/>
          <p:nvPr/>
        </p:nvSpPr>
        <p:spPr>
          <a:xfrm>
            <a:off x="7995920" y="4988560"/>
            <a:ext cx="101600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8D681BF-9B7C-CAC8-09EF-488DAEF490C3}"/>
              </a:ext>
            </a:extLst>
          </p:cNvPr>
          <p:cNvSpPr/>
          <p:nvPr/>
        </p:nvSpPr>
        <p:spPr>
          <a:xfrm>
            <a:off x="8138160" y="4988560"/>
            <a:ext cx="731520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EA57FB-A846-E66F-CAFF-CB5B8C9AC122}"/>
              </a:ext>
            </a:extLst>
          </p:cNvPr>
          <p:cNvSpPr/>
          <p:nvPr/>
        </p:nvSpPr>
        <p:spPr>
          <a:xfrm>
            <a:off x="10632440" y="4988560"/>
            <a:ext cx="330224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45772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70B00-30DF-5621-0623-A424330FF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74" y="950738"/>
            <a:ext cx="10402845" cy="243332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363E6A0-AD85-4998-4221-D85BF14339DA}"/>
              </a:ext>
            </a:extLst>
          </p:cNvPr>
          <p:cNvGrpSpPr/>
          <p:nvPr/>
        </p:nvGrpSpPr>
        <p:grpSpPr>
          <a:xfrm>
            <a:off x="838200" y="577756"/>
            <a:ext cx="10515589" cy="369332"/>
            <a:chOff x="838200" y="485871"/>
            <a:chExt cx="10515589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6566CDC-D020-2CFF-047E-856EB64837A0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LB_2: CPU Utilization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32E0AD9-2A54-B18C-20F3-79A3C1434C81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LB_2: Memory Utilization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CBA4EE8-734C-A0A6-0033-786F014FFD95}"/>
              </a:ext>
            </a:extLst>
          </p:cNvPr>
          <p:cNvGrpSpPr/>
          <p:nvPr/>
        </p:nvGrpSpPr>
        <p:grpSpPr>
          <a:xfrm>
            <a:off x="838189" y="3568481"/>
            <a:ext cx="10515600" cy="369332"/>
            <a:chOff x="838200" y="485871"/>
            <a:chExt cx="10515600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749CD8B-20B7-FDC9-57F9-425B377EF705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PERSON_1: CPU Utilization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54501B8-8BB7-AAEC-EA85-85F928A4FB0A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PERSON_1: Memory Utilization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2CF7643-4A85-8F23-A95B-F5441B16E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73" y="3937813"/>
            <a:ext cx="10402845" cy="24333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346461A-774E-7F6E-8454-EE606EC9F962}"/>
              </a:ext>
            </a:extLst>
          </p:cNvPr>
          <p:cNvSpPr/>
          <p:nvPr/>
        </p:nvSpPr>
        <p:spPr>
          <a:xfrm>
            <a:off x="10617200" y="4998720"/>
            <a:ext cx="330224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D85163-DBCC-F704-0F91-2D0C605AA86B}"/>
              </a:ext>
            </a:extLst>
          </p:cNvPr>
          <p:cNvSpPr/>
          <p:nvPr/>
        </p:nvSpPr>
        <p:spPr>
          <a:xfrm>
            <a:off x="8615679" y="4998720"/>
            <a:ext cx="274321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B89DEA-C71F-80F1-217A-B55095D4D237}"/>
              </a:ext>
            </a:extLst>
          </p:cNvPr>
          <p:cNvSpPr/>
          <p:nvPr/>
        </p:nvSpPr>
        <p:spPr>
          <a:xfrm>
            <a:off x="8002013" y="4998720"/>
            <a:ext cx="584234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AAF6F8-AC76-FE10-DE97-986FC4347FCB}"/>
              </a:ext>
            </a:extLst>
          </p:cNvPr>
          <p:cNvSpPr/>
          <p:nvPr/>
        </p:nvSpPr>
        <p:spPr>
          <a:xfrm>
            <a:off x="7797800" y="4998720"/>
            <a:ext cx="91440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218089-C4CF-9E57-115A-6D6E685CCDC6}"/>
              </a:ext>
            </a:extLst>
          </p:cNvPr>
          <p:cNvSpPr/>
          <p:nvPr/>
        </p:nvSpPr>
        <p:spPr>
          <a:xfrm>
            <a:off x="7535657" y="4998720"/>
            <a:ext cx="149371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49E1A8-43C5-86BD-B513-40E2EA94B12E}"/>
              </a:ext>
            </a:extLst>
          </p:cNvPr>
          <p:cNvSpPr/>
          <p:nvPr/>
        </p:nvSpPr>
        <p:spPr>
          <a:xfrm>
            <a:off x="7150622" y="4998720"/>
            <a:ext cx="353583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1EBDF2-FBDA-2089-192D-40F696F42CA5}"/>
              </a:ext>
            </a:extLst>
          </p:cNvPr>
          <p:cNvSpPr/>
          <p:nvPr/>
        </p:nvSpPr>
        <p:spPr>
          <a:xfrm>
            <a:off x="5361955" y="4998720"/>
            <a:ext cx="353584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D672B0-A2CF-198E-847E-A51663AB238D}"/>
              </a:ext>
            </a:extLst>
          </p:cNvPr>
          <p:cNvSpPr/>
          <p:nvPr/>
        </p:nvSpPr>
        <p:spPr>
          <a:xfrm>
            <a:off x="2819400" y="4998720"/>
            <a:ext cx="824481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48C9E9-C1B3-6C90-6734-C562FB02136D}"/>
              </a:ext>
            </a:extLst>
          </p:cNvPr>
          <p:cNvSpPr/>
          <p:nvPr/>
        </p:nvSpPr>
        <p:spPr>
          <a:xfrm>
            <a:off x="1882147" y="4993640"/>
            <a:ext cx="584234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5ABBD25-88B0-D8B3-5606-895566ECCF38}"/>
              </a:ext>
            </a:extLst>
          </p:cNvPr>
          <p:cNvSpPr/>
          <p:nvPr/>
        </p:nvSpPr>
        <p:spPr>
          <a:xfrm>
            <a:off x="1663707" y="1961255"/>
            <a:ext cx="1980174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8E3684-3543-B08D-2D99-ED3C47E5D13F}"/>
              </a:ext>
            </a:extLst>
          </p:cNvPr>
          <p:cNvSpPr/>
          <p:nvPr/>
        </p:nvSpPr>
        <p:spPr>
          <a:xfrm>
            <a:off x="5358396" y="1961255"/>
            <a:ext cx="357143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4CE91DE-16D9-1606-8E0D-C019CE1A188F}"/>
              </a:ext>
            </a:extLst>
          </p:cNvPr>
          <p:cNvSpPr/>
          <p:nvPr/>
        </p:nvSpPr>
        <p:spPr>
          <a:xfrm>
            <a:off x="6877316" y="1961255"/>
            <a:ext cx="2012684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8D1E555-4F3E-3AF6-969A-CA3FC42184E1}"/>
              </a:ext>
            </a:extLst>
          </p:cNvPr>
          <p:cNvSpPr/>
          <p:nvPr/>
        </p:nvSpPr>
        <p:spPr>
          <a:xfrm>
            <a:off x="10581640" y="1961255"/>
            <a:ext cx="365784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902542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C97622E-477F-9BFC-C6CA-FBE2BAE2E8E9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3486777-AB50-239E-21E1-ACD3F371F079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PERSON_2: CPU Utilization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49164EA-D049-C433-8E99-0CA3EFCD9E7A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PERSON_2: Memory Utilization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D6877E2-353D-36A8-9042-1FCE769FED6C}"/>
              </a:ext>
            </a:extLst>
          </p:cNvPr>
          <p:cNvGrpSpPr/>
          <p:nvPr/>
        </p:nvGrpSpPr>
        <p:grpSpPr>
          <a:xfrm>
            <a:off x="838189" y="3568481"/>
            <a:ext cx="10515600" cy="369332"/>
            <a:chOff x="838200" y="485871"/>
            <a:chExt cx="10515600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4E14C21-7AB3-45F0-78EB-EB5CDA8FA64A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PERSON_3: CPU Utilization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08685B-1950-79C6-CF67-07ECF3E26DAA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PERSON_3: Memory Utilization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4633C4D-69B6-C517-B604-94CC40C67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72" y="947089"/>
            <a:ext cx="10402845" cy="24333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444E9F-4A43-BFD9-3A29-CAB928FD9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71" y="3938803"/>
            <a:ext cx="10402846" cy="243332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A5C7BF9-2EF6-BF87-C79A-A6FBA94F35AC}"/>
              </a:ext>
            </a:extLst>
          </p:cNvPr>
          <p:cNvSpPr/>
          <p:nvPr/>
        </p:nvSpPr>
        <p:spPr>
          <a:xfrm>
            <a:off x="10398760" y="1945142"/>
            <a:ext cx="314960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EA1CBA-73FA-6BAB-AB28-312425C3A328}"/>
              </a:ext>
            </a:extLst>
          </p:cNvPr>
          <p:cNvSpPr/>
          <p:nvPr/>
        </p:nvSpPr>
        <p:spPr>
          <a:xfrm>
            <a:off x="7030720" y="1945142"/>
            <a:ext cx="1783080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5DCDF9-ABE5-E221-0A8C-E1A931830A82}"/>
              </a:ext>
            </a:extLst>
          </p:cNvPr>
          <p:cNvSpPr/>
          <p:nvPr/>
        </p:nvSpPr>
        <p:spPr>
          <a:xfrm>
            <a:off x="1757680" y="1945142"/>
            <a:ext cx="1783080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4A9649-EA41-97E0-7C3D-69289F1EAF41}"/>
              </a:ext>
            </a:extLst>
          </p:cNvPr>
          <p:cNvSpPr/>
          <p:nvPr/>
        </p:nvSpPr>
        <p:spPr>
          <a:xfrm>
            <a:off x="5201920" y="1950170"/>
            <a:ext cx="416560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3F586D-D699-5900-F26E-006EF59AD76A}"/>
              </a:ext>
            </a:extLst>
          </p:cNvPr>
          <p:cNvSpPr/>
          <p:nvPr/>
        </p:nvSpPr>
        <p:spPr>
          <a:xfrm>
            <a:off x="5135880" y="4937210"/>
            <a:ext cx="416560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7CEE8C7-CE3B-C963-7D8F-85E065DAE455}"/>
              </a:ext>
            </a:extLst>
          </p:cNvPr>
          <p:cNvSpPr/>
          <p:nvPr/>
        </p:nvSpPr>
        <p:spPr>
          <a:xfrm>
            <a:off x="2712720" y="4937210"/>
            <a:ext cx="889000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8F0268-635A-E57B-C46B-8CED5B62F780}"/>
              </a:ext>
            </a:extLst>
          </p:cNvPr>
          <p:cNvSpPr/>
          <p:nvPr/>
        </p:nvSpPr>
        <p:spPr>
          <a:xfrm>
            <a:off x="1869440" y="4937210"/>
            <a:ext cx="599440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338D21-DDF5-F07A-B00C-9780CA9B3C43}"/>
              </a:ext>
            </a:extLst>
          </p:cNvPr>
          <p:cNvSpPr/>
          <p:nvPr/>
        </p:nvSpPr>
        <p:spPr>
          <a:xfrm>
            <a:off x="6878320" y="4937210"/>
            <a:ext cx="838200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A925DC-0F05-6D48-6F1E-405D1698DC78}"/>
              </a:ext>
            </a:extLst>
          </p:cNvPr>
          <p:cNvSpPr/>
          <p:nvPr/>
        </p:nvSpPr>
        <p:spPr>
          <a:xfrm>
            <a:off x="7927329" y="4937210"/>
            <a:ext cx="838200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729493-4763-E400-7CF1-2B9D3F05CE8C}"/>
              </a:ext>
            </a:extLst>
          </p:cNvPr>
          <p:cNvSpPr/>
          <p:nvPr/>
        </p:nvSpPr>
        <p:spPr>
          <a:xfrm>
            <a:off x="10398760" y="4937210"/>
            <a:ext cx="314960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16987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44A6F57-C197-CBE8-D8CA-533A6BCCC740}"/>
              </a:ext>
            </a:extLst>
          </p:cNvPr>
          <p:cNvGrpSpPr/>
          <p:nvPr/>
        </p:nvGrpSpPr>
        <p:grpSpPr>
          <a:xfrm>
            <a:off x="838200" y="577756"/>
            <a:ext cx="10515589" cy="369332"/>
            <a:chOff x="838200" y="485871"/>
            <a:chExt cx="10515589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34C837-DBAA-2CF9-169A-BD49747249D7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PROVIDER_1: CPU Utilization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B43CF28-1D0F-0927-1568-23AFFBDA783D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PROVIDER_1: Memory Utilization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DCFB7EC-5E79-8687-5738-FACE0E9E3D47}"/>
              </a:ext>
            </a:extLst>
          </p:cNvPr>
          <p:cNvGrpSpPr/>
          <p:nvPr/>
        </p:nvGrpSpPr>
        <p:grpSpPr>
          <a:xfrm>
            <a:off x="838189" y="3568481"/>
            <a:ext cx="10515600" cy="369332"/>
            <a:chOff x="838200" y="485871"/>
            <a:chExt cx="10515600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7A83B09-5EB7-413A-7ADF-94356C76C625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PROVIDER_2: CPU Utilization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723506-D58A-5B46-2E02-E38A9FE1FD8C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PROVIDER_2: Memory Utilization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15E6DCD-63A5-AEE7-45A9-5356467D7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71" y="947090"/>
            <a:ext cx="10402846" cy="24333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9D6F71-2B36-C7A7-D861-B01E48B19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66" y="3937813"/>
            <a:ext cx="10402846" cy="243332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0105253-F6F9-6ED0-1CD9-5C370AC08089}"/>
              </a:ext>
            </a:extLst>
          </p:cNvPr>
          <p:cNvSpPr/>
          <p:nvPr/>
        </p:nvSpPr>
        <p:spPr>
          <a:xfrm>
            <a:off x="8326119" y="4942290"/>
            <a:ext cx="505449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47BBE1-3783-72BB-A68C-E2CE8F04400E}"/>
              </a:ext>
            </a:extLst>
          </p:cNvPr>
          <p:cNvSpPr/>
          <p:nvPr/>
        </p:nvSpPr>
        <p:spPr>
          <a:xfrm>
            <a:off x="10424160" y="4942290"/>
            <a:ext cx="378448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0790A1-A9EA-02B0-E5C4-45666E122CBA}"/>
              </a:ext>
            </a:extLst>
          </p:cNvPr>
          <p:cNvSpPr/>
          <p:nvPr/>
        </p:nvSpPr>
        <p:spPr>
          <a:xfrm>
            <a:off x="5207000" y="4942290"/>
            <a:ext cx="378448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CA4A8C-4558-E3DF-F9BB-8AA5F09D8B05}"/>
              </a:ext>
            </a:extLst>
          </p:cNvPr>
          <p:cNvSpPr/>
          <p:nvPr/>
        </p:nvSpPr>
        <p:spPr>
          <a:xfrm>
            <a:off x="3086113" y="4942290"/>
            <a:ext cx="500368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1C6B1C-919F-C61C-E4CD-4955E7792F1C}"/>
              </a:ext>
            </a:extLst>
          </p:cNvPr>
          <p:cNvSpPr/>
          <p:nvPr/>
        </p:nvSpPr>
        <p:spPr>
          <a:xfrm>
            <a:off x="1795792" y="2030604"/>
            <a:ext cx="647687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2D87B5-A90D-FC0B-5E3C-F91F514764F7}"/>
              </a:ext>
            </a:extLst>
          </p:cNvPr>
          <p:cNvSpPr/>
          <p:nvPr/>
        </p:nvSpPr>
        <p:spPr>
          <a:xfrm>
            <a:off x="7033272" y="2030604"/>
            <a:ext cx="647687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117848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6ACCBB4-A3A7-6868-2A7F-093F38253BBC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B709015-1B0B-A725-18A2-21633C75BA38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PROVIDER_3: CPU Utilization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38B6472-AB68-F29D-91B5-FD4E4F5CFA89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PROVIDER_3: Memory Utilization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AC8D479-FF3D-B400-4EDC-700AEDEC081C}"/>
              </a:ext>
            </a:extLst>
          </p:cNvPr>
          <p:cNvGrpSpPr/>
          <p:nvPr/>
        </p:nvGrpSpPr>
        <p:grpSpPr>
          <a:xfrm>
            <a:off x="838189" y="3568481"/>
            <a:ext cx="10515600" cy="369332"/>
            <a:chOff x="838200" y="485871"/>
            <a:chExt cx="10515600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E277ADE-304F-6EF8-2403-1170F996B1BC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SSO_1: CPU Utilization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683236-28FD-AF8D-C141-0420AE70BDA0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SSO_1: Memory Utilization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A9AF8E2-E825-48A7-70D1-13C630471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69" y="947088"/>
            <a:ext cx="10402847" cy="2433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8081A5-1DE9-8085-BA67-DA0A8D463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68" y="3937813"/>
            <a:ext cx="10402848" cy="243151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082D980-32B9-2EB6-2095-3D32239193E4}"/>
              </a:ext>
            </a:extLst>
          </p:cNvPr>
          <p:cNvSpPr/>
          <p:nvPr/>
        </p:nvSpPr>
        <p:spPr>
          <a:xfrm>
            <a:off x="6794513" y="1945142"/>
            <a:ext cx="535928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C17537-DC79-FCAD-F035-6A142CEAEE9C}"/>
              </a:ext>
            </a:extLst>
          </p:cNvPr>
          <p:cNvSpPr/>
          <p:nvPr/>
        </p:nvSpPr>
        <p:spPr>
          <a:xfrm>
            <a:off x="7627633" y="1945142"/>
            <a:ext cx="205727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2AFD5C-6C75-E795-2FA0-A75EFB24994D}"/>
              </a:ext>
            </a:extLst>
          </p:cNvPr>
          <p:cNvSpPr/>
          <p:nvPr/>
        </p:nvSpPr>
        <p:spPr>
          <a:xfrm>
            <a:off x="8027688" y="1945142"/>
            <a:ext cx="75055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75411C-6345-9F8B-59BF-27BA774283AE}"/>
              </a:ext>
            </a:extLst>
          </p:cNvPr>
          <p:cNvSpPr/>
          <p:nvPr/>
        </p:nvSpPr>
        <p:spPr>
          <a:xfrm>
            <a:off x="10368280" y="1945142"/>
            <a:ext cx="350520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630727-CE4A-E9EC-E977-5DBA5F8BF31F}"/>
              </a:ext>
            </a:extLst>
          </p:cNvPr>
          <p:cNvSpPr/>
          <p:nvPr/>
        </p:nvSpPr>
        <p:spPr>
          <a:xfrm>
            <a:off x="5204473" y="1945142"/>
            <a:ext cx="419744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911241B-39C0-2E55-0BD0-27ADF5464A67}"/>
              </a:ext>
            </a:extLst>
          </p:cNvPr>
          <p:cNvSpPr/>
          <p:nvPr/>
        </p:nvSpPr>
        <p:spPr>
          <a:xfrm>
            <a:off x="2811449" y="1945142"/>
            <a:ext cx="419744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1A6216A-A39D-6E8B-E966-A0139DF0A405}"/>
              </a:ext>
            </a:extLst>
          </p:cNvPr>
          <p:cNvSpPr/>
          <p:nvPr/>
        </p:nvSpPr>
        <p:spPr>
          <a:xfrm>
            <a:off x="2289233" y="1945142"/>
            <a:ext cx="373620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51DE1BE-AB87-E7E6-9505-A3081FC73DCC}"/>
              </a:ext>
            </a:extLst>
          </p:cNvPr>
          <p:cNvSpPr/>
          <p:nvPr/>
        </p:nvSpPr>
        <p:spPr>
          <a:xfrm>
            <a:off x="1605280" y="1945142"/>
            <a:ext cx="535357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252F20A-6613-93A9-B034-CF04E48985D9}"/>
              </a:ext>
            </a:extLst>
          </p:cNvPr>
          <p:cNvSpPr/>
          <p:nvPr/>
        </p:nvSpPr>
        <p:spPr>
          <a:xfrm>
            <a:off x="1871062" y="4977902"/>
            <a:ext cx="674018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24E50EB-C583-E031-BF25-2164A49BEA0B}"/>
              </a:ext>
            </a:extLst>
          </p:cNvPr>
          <p:cNvSpPr/>
          <p:nvPr/>
        </p:nvSpPr>
        <p:spPr>
          <a:xfrm>
            <a:off x="2787991" y="4977902"/>
            <a:ext cx="674018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A18B72F-2A10-A47D-82E1-537FD0016735}"/>
              </a:ext>
            </a:extLst>
          </p:cNvPr>
          <p:cNvSpPr/>
          <p:nvPr/>
        </p:nvSpPr>
        <p:spPr>
          <a:xfrm>
            <a:off x="5204472" y="5005984"/>
            <a:ext cx="337009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6C32D97-5E13-626E-BCEC-F7A2D2F25254}"/>
              </a:ext>
            </a:extLst>
          </p:cNvPr>
          <p:cNvSpPr/>
          <p:nvPr/>
        </p:nvSpPr>
        <p:spPr>
          <a:xfrm>
            <a:off x="7081999" y="5005984"/>
            <a:ext cx="222266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A07B1FF-C118-D909-F95E-D12C0E6A201C}"/>
              </a:ext>
            </a:extLst>
          </p:cNvPr>
          <p:cNvSpPr/>
          <p:nvPr/>
        </p:nvSpPr>
        <p:spPr>
          <a:xfrm>
            <a:off x="7356319" y="5005984"/>
            <a:ext cx="222266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DCF60E0-9771-9369-C3BF-39974057911D}"/>
              </a:ext>
            </a:extLst>
          </p:cNvPr>
          <p:cNvSpPr/>
          <p:nvPr/>
        </p:nvSpPr>
        <p:spPr>
          <a:xfrm>
            <a:off x="7666199" y="5005984"/>
            <a:ext cx="222266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BE74871-88E3-88DC-1C6E-A7BE458058FB}"/>
              </a:ext>
            </a:extLst>
          </p:cNvPr>
          <p:cNvSpPr/>
          <p:nvPr/>
        </p:nvSpPr>
        <p:spPr>
          <a:xfrm>
            <a:off x="7978607" y="5005984"/>
            <a:ext cx="222266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5ECC24B-CC0B-5D6A-CE9E-15EF04CC366F}"/>
              </a:ext>
            </a:extLst>
          </p:cNvPr>
          <p:cNvSpPr/>
          <p:nvPr/>
        </p:nvSpPr>
        <p:spPr>
          <a:xfrm>
            <a:off x="8244031" y="5005984"/>
            <a:ext cx="222266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A0B2A25-338F-A3AB-FF97-AF01CC8F3C8A}"/>
              </a:ext>
            </a:extLst>
          </p:cNvPr>
          <p:cNvSpPr/>
          <p:nvPr/>
        </p:nvSpPr>
        <p:spPr>
          <a:xfrm>
            <a:off x="8545015" y="5005984"/>
            <a:ext cx="177345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9C253D4-64FB-E0FE-DA62-450859B1DA47}"/>
              </a:ext>
            </a:extLst>
          </p:cNvPr>
          <p:cNvSpPr/>
          <p:nvPr/>
        </p:nvSpPr>
        <p:spPr>
          <a:xfrm>
            <a:off x="10454867" y="5005984"/>
            <a:ext cx="177345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6280633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F39FEC0-D5F6-3300-1022-6DEA019CF062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E0AF979-979C-8830-26BD-3EED2F72A938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SSO_2: CPU Utilization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0A17E4-5249-C9BD-DA8A-C9FE926AB35E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SSO_2: Memory Utilization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2345E1F-0921-E169-4BF0-307C409675A1}"/>
              </a:ext>
            </a:extLst>
          </p:cNvPr>
          <p:cNvGrpSpPr/>
          <p:nvPr/>
        </p:nvGrpSpPr>
        <p:grpSpPr>
          <a:xfrm>
            <a:off x="838189" y="3568481"/>
            <a:ext cx="10515600" cy="369332"/>
            <a:chOff x="838200" y="485871"/>
            <a:chExt cx="10515600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56C14A-C7E6-0B2D-AA53-55E693F97A55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SSO_3: CPU Utilization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B960E9-D833-7C16-B573-08E52C4CC52B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SSO_3: Memory Utilization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1815007-DDBD-1CE2-1A18-FE95FA594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67" y="947088"/>
            <a:ext cx="10402849" cy="24315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818B1A-0655-08CF-5286-C5ED5D6AC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67" y="3937813"/>
            <a:ext cx="10402849" cy="243151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7A4C37-331B-A032-1380-899BEA6CA78E}"/>
              </a:ext>
            </a:extLst>
          </p:cNvPr>
          <p:cNvSpPr/>
          <p:nvPr/>
        </p:nvSpPr>
        <p:spPr>
          <a:xfrm>
            <a:off x="10449561" y="4960264"/>
            <a:ext cx="294640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666D26-208D-489F-207A-7B4B39D4F6B7}"/>
              </a:ext>
            </a:extLst>
          </p:cNvPr>
          <p:cNvSpPr/>
          <p:nvPr/>
        </p:nvSpPr>
        <p:spPr>
          <a:xfrm>
            <a:off x="8067040" y="4960264"/>
            <a:ext cx="721361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BCB69D-76DA-7679-DFAA-2A28ACE1BEE4}"/>
              </a:ext>
            </a:extLst>
          </p:cNvPr>
          <p:cNvSpPr/>
          <p:nvPr/>
        </p:nvSpPr>
        <p:spPr>
          <a:xfrm>
            <a:off x="7127240" y="4960264"/>
            <a:ext cx="721361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D6C9FE-73B7-1856-7DCD-873EB5AC8196}"/>
              </a:ext>
            </a:extLst>
          </p:cNvPr>
          <p:cNvSpPr/>
          <p:nvPr/>
        </p:nvSpPr>
        <p:spPr>
          <a:xfrm>
            <a:off x="5237480" y="4960264"/>
            <a:ext cx="299721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AE319B3-964F-E6B7-E7BA-2C9DF77729F7}"/>
              </a:ext>
            </a:extLst>
          </p:cNvPr>
          <p:cNvSpPr/>
          <p:nvPr/>
        </p:nvSpPr>
        <p:spPr>
          <a:xfrm>
            <a:off x="2844800" y="4960264"/>
            <a:ext cx="568961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E1F7B4-E950-E69D-1B76-E7C32A67178A}"/>
              </a:ext>
            </a:extLst>
          </p:cNvPr>
          <p:cNvSpPr/>
          <p:nvPr/>
        </p:nvSpPr>
        <p:spPr>
          <a:xfrm>
            <a:off x="1869440" y="4960264"/>
            <a:ext cx="756921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350328-2251-782E-ACDF-C8BAB02D2E4B}"/>
              </a:ext>
            </a:extLst>
          </p:cNvPr>
          <p:cNvSpPr/>
          <p:nvPr/>
        </p:nvSpPr>
        <p:spPr>
          <a:xfrm>
            <a:off x="1869439" y="2006317"/>
            <a:ext cx="75692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827F43-2422-EFBF-D8B6-14A7111113BB}"/>
              </a:ext>
            </a:extLst>
          </p:cNvPr>
          <p:cNvSpPr/>
          <p:nvPr/>
        </p:nvSpPr>
        <p:spPr>
          <a:xfrm>
            <a:off x="2788919" y="2006317"/>
            <a:ext cx="370841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01E6A8-E89C-911D-BCE3-83709893F0A3}"/>
              </a:ext>
            </a:extLst>
          </p:cNvPr>
          <p:cNvSpPr/>
          <p:nvPr/>
        </p:nvSpPr>
        <p:spPr>
          <a:xfrm>
            <a:off x="7112001" y="2006317"/>
            <a:ext cx="721360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A91640-1714-E426-AAD9-812C7CC2559A}"/>
              </a:ext>
            </a:extLst>
          </p:cNvPr>
          <p:cNvSpPr/>
          <p:nvPr/>
        </p:nvSpPr>
        <p:spPr>
          <a:xfrm>
            <a:off x="8003530" y="2000954"/>
            <a:ext cx="429270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325342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C635B7C-80F1-D278-BAB0-119D3D0DC567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BBFE012-B407-846A-899D-D56D1A578251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FHIR_DB_1: CPU Utilization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B7B4597-51A2-72AA-DDFF-EBF208D58D62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FHIR_DB_1: Memory Utilization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3AD1FD3-6E67-A31B-7A7A-E3C6919506E6}"/>
              </a:ext>
            </a:extLst>
          </p:cNvPr>
          <p:cNvGrpSpPr/>
          <p:nvPr/>
        </p:nvGrpSpPr>
        <p:grpSpPr>
          <a:xfrm>
            <a:off x="838189" y="3568481"/>
            <a:ext cx="10515600" cy="369332"/>
            <a:chOff x="838200" y="485871"/>
            <a:chExt cx="10515600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E3590CB-30D3-9912-CB93-D57072DD195F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FHIR_DB_2: CPU Utilization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0E3936-8605-2333-49D3-DF0FA4AB2D20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FHIR_DB_2: Memory Utilization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BE0587B-592C-68AA-D254-47A8E0B90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66" y="947088"/>
            <a:ext cx="10402850" cy="24315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2E209C-473F-B03D-B904-28BE1F70D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66" y="3940610"/>
            <a:ext cx="10402850" cy="243151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9A14DC8-87F5-5BA9-61A9-B0CA85104606}"/>
              </a:ext>
            </a:extLst>
          </p:cNvPr>
          <p:cNvSpPr/>
          <p:nvPr/>
        </p:nvSpPr>
        <p:spPr>
          <a:xfrm>
            <a:off x="6972290" y="1945142"/>
            <a:ext cx="1805950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82D459-ECAD-370A-FD1C-F330ECA0210D}"/>
              </a:ext>
            </a:extLst>
          </p:cNvPr>
          <p:cNvSpPr/>
          <p:nvPr/>
        </p:nvSpPr>
        <p:spPr>
          <a:xfrm>
            <a:off x="10449560" y="1945142"/>
            <a:ext cx="304800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33AD6D-6E8F-CD48-E28D-EFA1201358D4}"/>
              </a:ext>
            </a:extLst>
          </p:cNvPr>
          <p:cNvSpPr/>
          <p:nvPr/>
        </p:nvSpPr>
        <p:spPr>
          <a:xfrm>
            <a:off x="5176520" y="1945142"/>
            <a:ext cx="347991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113916-4A35-0CFD-56D4-D238D855A9EF}"/>
              </a:ext>
            </a:extLst>
          </p:cNvPr>
          <p:cNvSpPr/>
          <p:nvPr/>
        </p:nvSpPr>
        <p:spPr>
          <a:xfrm>
            <a:off x="1666240" y="1945142"/>
            <a:ext cx="1887231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8A2CF6-3CFF-368D-D923-47150EC35209}"/>
              </a:ext>
            </a:extLst>
          </p:cNvPr>
          <p:cNvSpPr/>
          <p:nvPr/>
        </p:nvSpPr>
        <p:spPr>
          <a:xfrm>
            <a:off x="1721104" y="4957369"/>
            <a:ext cx="1887231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A5939F-039A-B50B-B21B-651605367A56}"/>
              </a:ext>
            </a:extLst>
          </p:cNvPr>
          <p:cNvSpPr/>
          <p:nvPr/>
        </p:nvSpPr>
        <p:spPr>
          <a:xfrm>
            <a:off x="5176520" y="4957369"/>
            <a:ext cx="347991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14DAE9-51E7-341C-E429-9270AE3FA2FB}"/>
              </a:ext>
            </a:extLst>
          </p:cNvPr>
          <p:cNvSpPr/>
          <p:nvPr/>
        </p:nvSpPr>
        <p:spPr>
          <a:xfrm>
            <a:off x="7092696" y="4957369"/>
            <a:ext cx="1715008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21181F-0256-011D-34DE-D488EF76CBCE}"/>
              </a:ext>
            </a:extLst>
          </p:cNvPr>
          <p:cNvSpPr/>
          <p:nvPr/>
        </p:nvSpPr>
        <p:spPr>
          <a:xfrm>
            <a:off x="10375889" y="4957369"/>
            <a:ext cx="347991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09870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28F200B-B2AE-3B90-8405-693955A45C9E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D27E469-D581-FFFE-9A16-952537FF80DB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FHIR_DB_3: CPU Utilization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9231290-A5A1-6776-7EB1-981AE5FF7E0A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FHIR_DB_3: Memory Utilization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536A6D2-F4DB-9475-F20F-F4DB627393A4}"/>
              </a:ext>
            </a:extLst>
          </p:cNvPr>
          <p:cNvGrpSpPr/>
          <p:nvPr/>
        </p:nvGrpSpPr>
        <p:grpSpPr>
          <a:xfrm>
            <a:off x="838189" y="3568481"/>
            <a:ext cx="10515600" cy="369332"/>
            <a:chOff x="838200" y="485871"/>
            <a:chExt cx="10515600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A4957C-07A4-0FC2-1C94-2E90D527DB25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REPORT_1: CPU Utilization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60F0793-07C7-6A28-544E-7F523790499C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REPORT_1: Memory Utilization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C1806CEF-3532-BB28-415E-6BE13179F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66" y="947088"/>
            <a:ext cx="10402850" cy="24315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256F2D-2AF3-BEC3-E38C-5916C11D4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66" y="3937813"/>
            <a:ext cx="10402850" cy="243151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4820A21-F874-61B7-8AC6-9FD35D4F73D8}"/>
              </a:ext>
            </a:extLst>
          </p:cNvPr>
          <p:cNvSpPr/>
          <p:nvPr/>
        </p:nvSpPr>
        <p:spPr>
          <a:xfrm>
            <a:off x="1666240" y="1945142"/>
            <a:ext cx="1887231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9EFA1E-41BB-CEE0-0886-4D1ACC9AFFEF}"/>
              </a:ext>
            </a:extLst>
          </p:cNvPr>
          <p:cNvSpPr/>
          <p:nvPr/>
        </p:nvSpPr>
        <p:spPr>
          <a:xfrm>
            <a:off x="5175504" y="1945142"/>
            <a:ext cx="365263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883627-4E70-64BD-2401-5361A751187F}"/>
              </a:ext>
            </a:extLst>
          </p:cNvPr>
          <p:cNvSpPr/>
          <p:nvPr/>
        </p:nvSpPr>
        <p:spPr>
          <a:xfrm>
            <a:off x="6878320" y="1948708"/>
            <a:ext cx="1887231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BECFBA-48A3-9F9D-098A-C459E06135C0}"/>
              </a:ext>
            </a:extLst>
          </p:cNvPr>
          <p:cNvSpPr/>
          <p:nvPr/>
        </p:nvSpPr>
        <p:spPr>
          <a:xfrm>
            <a:off x="10387584" y="1948708"/>
            <a:ext cx="365263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4622F8-A758-1790-1550-53A8EFCA2A40}"/>
              </a:ext>
            </a:extLst>
          </p:cNvPr>
          <p:cNvSpPr/>
          <p:nvPr/>
        </p:nvSpPr>
        <p:spPr>
          <a:xfrm>
            <a:off x="1804415" y="4927466"/>
            <a:ext cx="1578865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D1A26D-8998-F324-9861-D4B7AEB4972F}"/>
              </a:ext>
            </a:extLst>
          </p:cNvPr>
          <p:cNvSpPr/>
          <p:nvPr/>
        </p:nvSpPr>
        <p:spPr>
          <a:xfrm>
            <a:off x="5175504" y="4927466"/>
            <a:ext cx="365263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4DA81B-8105-9ED3-4616-FEE8471E985A}"/>
              </a:ext>
            </a:extLst>
          </p:cNvPr>
          <p:cNvSpPr/>
          <p:nvPr/>
        </p:nvSpPr>
        <p:spPr>
          <a:xfrm>
            <a:off x="6878319" y="4927466"/>
            <a:ext cx="1887231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9869F5-3507-448D-3760-F6F4D5DC3F08}"/>
              </a:ext>
            </a:extLst>
          </p:cNvPr>
          <p:cNvSpPr/>
          <p:nvPr/>
        </p:nvSpPr>
        <p:spPr>
          <a:xfrm>
            <a:off x="10387583" y="4927466"/>
            <a:ext cx="365263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820248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47168B-B9A7-B5A6-E98B-A70B07018A30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D57AE0-BF5B-4E85-318A-5D82F501FABF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REPORT_2: CPU Utilization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AD2D842-38A9-20C6-2E11-C55F3033D317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REPORT_2: Memory Utilization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6CA62C8-B264-F609-EDEB-E71A654DFC1B}"/>
              </a:ext>
            </a:extLst>
          </p:cNvPr>
          <p:cNvGrpSpPr/>
          <p:nvPr/>
        </p:nvGrpSpPr>
        <p:grpSpPr>
          <a:xfrm>
            <a:off x="838189" y="3568481"/>
            <a:ext cx="10515600" cy="369332"/>
            <a:chOff x="838200" y="485871"/>
            <a:chExt cx="10515600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B02CE9D-C2F6-1634-78F7-D3F56EA2014A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REPORT_3: CPU Utilization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4B4B2CA-61BB-4E9F-F69D-F01A5586803E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REPORT_3: Memory Utilization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DE07DC2-7F3F-53AA-1FB8-6A6B4B0D9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64" y="947088"/>
            <a:ext cx="10402851" cy="24315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F18CC2-9E70-F3CD-2C2A-CF77711B3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533" y="3940610"/>
            <a:ext cx="10402852" cy="243151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72EE8A6-1372-1EAC-C0DA-18781FB37589}"/>
              </a:ext>
            </a:extLst>
          </p:cNvPr>
          <p:cNvSpPr/>
          <p:nvPr/>
        </p:nvSpPr>
        <p:spPr>
          <a:xfrm>
            <a:off x="1840991" y="4994522"/>
            <a:ext cx="1633729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E9EDA4-79B3-0D42-A861-C5293495547E}"/>
              </a:ext>
            </a:extLst>
          </p:cNvPr>
          <p:cNvSpPr/>
          <p:nvPr/>
        </p:nvSpPr>
        <p:spPr>
          <a:xfrm>
            <a:off x="5157216" y="4994522"/>
            <a:ext cx="384048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257274-049E-BC76-E0C9-4DB8922D7428}"/>
              </a:ext>
            </a:extLst>
          </p:cNvPr>
          <p:cNvSpPr/>
          <p:nvPr/>
        </p:nvSpPr>
        <p:spPr>
          <a:xfrm>
            <a:off x="5157216" y="1964810"/>
            <a:ext cx="384048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9DD1E8-C7A3-43E3-3898-54664C5B5BFB}"/>
              </a:ext>
            </a:extLst>
          </p:cNvPr>
          <p:cNvSpPr/>
          <p:nvPr/>
        </p:nvSpPr>
        <p:spPr>
          <a:xfrm>
            <a:off x="3011424" y="1982393"/>
            <a:ext cx="579120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AF031E-90B9-528E-926E-D6AFFB23D09D}"/>
              </a:ext>
            </a:extLst>
          </p:cNvPr>
          <p:cNvSpPr/>
          <p:nvPr/>
        </p:nvSpPr>
        <p:spPr>
          <a:xfrm>
            <a:off x="10375383" y="1982393"/>
            <a:ext cx="384048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FFD4E1-B438-BCFB-2A7E-06A8EB4DE761}"/>
              </a:ext>
            </a:extLst>
          </p:cNvPr>
          <p:cNvSpPr/>
          <p:nvPr/>
        </p:nvSpPr>
        <p:spPr>
          <a:xfrm>
            <a:off x="8229591" y="1999976"/>
            <a:ext cx="579120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4F2EB1-68DE-1EBD-5DEF-FE279CA658B4}"/>
              </a:ext>
            </a:extLst>
          </p:cNvPr>
          <p:cNvSpPr/>
          <p:nvPr/>
        </p:nvSpPr>
        <p:spPr>
          <a:xfrm>
            <a:off x="7059158" y="4993372"/>
            <a:ext cx="1749553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AD9015-0C90-7BA4-2001-4F2A3A9892BF}"/>
              </a:ext>
            </a:extLst>
          </p:cNvPr>
          <p:cNvSpPr/>
          <p:nvPr/>
        </p:nvSpPr>
        <p:spPr>
          <a:xfrm>
            <a:off x="10375383" y="4993372"/>
            <a:ext cx="384048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99511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E4CF42-7259-4F44-562C-6033C7C68133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C4D2EEF-5234-F26C-B738-BC3BF41A76C9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PMAP_1: CPU Utilization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C80EB6-2B64-3CEA-8002-11FDE456985C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PMAP_1: Memory Utilization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155D243-9446-E78C-ACB9-B689DF643B79}"/>
              </a:ext>
            </a:extLst>
          </p:cNvPr>
          <p:cNvGrpSpPr/>
          <p:nvPr/>
        </p:nvGrpSpPr>
        <p:grpSpPr>
          <a:xfrm>
            <a:off x="838189" y="3568481"/>
            <a:ext cx="10515600" cy="369332"/>
            <a:chOff x="838200" y="485871"/>
            <a:chExt cx="10515600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93B882F-738F-FE0C-BC26-2ABF619BB07C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PMAP_2: CPU Utilization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CE1301-8D51-5252-57FD-5C05FA003CED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PMAP_2: Memory Utilization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7CBE29F5-5134-2763-ED48-D33DFC221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32" y="947088"/>
            <a:ext cx="10402853" cy="25234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53AA8D-F07D-2887-0F82-B24B48C2D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531" y="3937813"/>
            <a:ext cx="10402853" cy="252340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65A8A0B-5352-3436-9CCE-A38F03E5F669}"/>
              </a:ext>
            </a:extLst>
          </p:cNvPr>
          <p:cNvSpPr/>
          <p:nvPr/>
        </p:nvSpPr>
        <p:spPr>
          <a:xfrm>
            <a:off x="1652017" y="4994522"/>
            <a:ext cx="1578863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574AE7-C52D-6901-97AB-A86AA39C0B31}"/>
              </a:ext>
            </a:extLst>
          </p:cNvPr>
          <p:cNvSpPr/>
          <p:nvPr/>
        </p:nvSpPr>
        <p:spPr>
          <a:xfrm>
            <a:off x="6819674" y="4994522"/>
            <a:ext cx="157886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9E152E-0AB9-7C3E-4C06-F96BB60AD333}"/>
              </a:ext>
            </a:extLst>
          </p:cNvPr>
          <p:cNvSpPr/>
          <p:nvPr/>
        </p:nvSpPr>
        <p:spPr>
          <a:xfrm>
            <a:off x="6819674" y="2028715"/>
            <a:ext cx="3324070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8A86D9-3439-0C5B-4A82-B19F7CF2E156}"/>
              </a:ext>
            </a:extLst>
          </p:cNvPr>
          <p:cNvSpPr/>
          <p:nvPr/>
        </p:nvSpPr>
        <p:spPr>
          <a:xfrm>
            <a:off x="10369295" y="2028715"/>
            <a:ext cx="320769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8CD3F6-102E-0AA0-056F-6C42AC4AEF55}"/>
              </a:ext>
            </a:extLst>
          </p:cNvPr>
          <p:cNvSpPr/>
          <p:nvPr/>
        </p:nvSpPr>
        <p:spPr>
          <a:xfrm>
            <a:off x="1599325" y="2028715"/>
            <a:ext cx="3324070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E7007E-A141-C123-4285-80A168F80676}"/>
              </a:ext>
            </a:extLst>
          </p:cNvPr>
          <p:cNvSpPr/>
          <p:nvPr/>
        </p:nvSpPr>
        <p:spPr>
          <a:xfrm>
            <a:off x="5148946" y="2028715"/>
            <a:ext cx="320769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42577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7386EC-92E4-E9CA-7036-DF86785B9C2C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795D9E8-7E81-AB17-E5C3-0E49CE2F496B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FHIR_3: CPU Utilization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805C22E-1763-2966-CD68-46560DBC5EA8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FHIR_3: Memory Utilization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604631D-53EB-F78D-6BE3-34E6773BE4F1}"/>
              </a:ext>
            </a:extLst>
          </p:cNvPr>
          <p:cNvGrpSpPr/>
          <p:nvPr/>
        </p:nvGrpSpPr>
        <p:grpSpPr>
          <a:xfrm>
            <a:off x="838189" y="3568481"/>
            <a:ext cx="10515600" cy="369332"/>
            <a:chOff x="838200" y="485871"/>
            <a:chExt cx="10515600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9D3C74-F2D2-A059-3C58-88F6E9BB5982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LB_1: CPU Utilization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E4F4D65-4283-46C0-94F5-14C20098AFE3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LB_1: Memory Utilization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8B354091-7993-CDB2-83DB-C526CBB40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79" y="1047607"/>
            <a:ext cx="10443842" cy="24203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CF2008-6827-A861-7FDE-E8986B9E8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079" y="4038332"/>
            <a:ext cx="10443842" cy="242035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0705F87-3889-3917-A229-E95F00E1E723}"/>
              </a:ext>
            </a:extLst>
          </p:cNvPr>
          <p:cNvSpPr/>
          <p:nvPr/>
        </p:nvSpPr>
        <p:spPr>
          <a:xfrm>
            <a:off x="2585085" y="2043404"/>
            <a:ext cx="480060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21F9FF-D217-D3B4-7B0C-B4A9B3486F67}"/>
              </a:ext>
            </a:extLst>
          </p:cNvPr>
          <p:cNvSpPr/>
          <p:nvPr/>
        </p:nvSpPr>
        <p:spPr>
          <a:xfrm>
            <a:off x="4695825" y="2043403"/>
            <a:ext cx="201347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68BCF6-C343-0306-DF1F-17C00D05C62D}"/>
              </a:ext>
            </a:extLst>
          </p:cNvPr>
          <p:cNvSpPr/>
          <p:nvPr/>
        </p:nvSpPr>
        <p:spPr>
          <a:xfrm>
            <a:off x="2585085" y="5050596"/>
            <a:ext cx="462915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793576-E020-982D-1980-A2FDB588F6B6}"/>
              </a:ext>
            </a:extLst>
          </p:cNvPr>
          <p:cNvSpPr/>
          <p:nvPr/>
        </p:nvSpPr>
        <p:spPr>
          <a:xfrm>
            <a:off x="3126105" y="5050595"/>
            <a:ext cx="1771067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4B62E5-BEF0-E1AC-7FA8-BA9D3BFEEACE}"/>
              </a:ext>
            </a:extLst>
          </p:cNvPr>
          <p:cNvSpPr/>
          <p:nvPr/>
        </p:nvSpPr>
        <p:spPr>
          <a:xfrm>
            <a:off x="7835265" y="2038115"/>
            <a:ext cx="480060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75015AD-EB32-1F5D-2F1B-BDC61A3287E4}"/>
              </a:ext>
            </a:extLst>
          </p:cNvPr>
          <p:cNvSpPr/>
          <p:nvPr/>
        </p:nvSpPr>
        <p:spPr>
          <a:xfrm>
            <a:off x="9946005" y="2038114"/>
            <a:ext cx="201347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24CFAC-EEE1-B188-18B4-9826B2C3E038}"/>
              </a:ext>
            </a:extLst>
          </p:cNvPr>
          <p:cNvSpPr/>
          <p:nvPr/>
        </p:nvSpPr>
        <p:spPr>
          <a:xfrm>
            <a:off x="7835265" y="5050596"/>
            <a:ext cx="462915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96431DF-9252-956E-6594-36E66FEA46A3}"/>
              </a:ext>
            </a:extLst>
          </p:cNvPr>
          <p:cNvSpPr/>
          <p:nvPr/>
        </p:nvSpPr>
        <p:spPr>
          <a:xfrm>
            <a:off x="8376285" y="5050595"/>
            <a:ext cx="1771067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275332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11E6A7D-1200-FF60-A03D-FE9D39DF628B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CCE6F34-E6A9-E934-292B-8BBF8C972081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PMAP_3: CPU Utilization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6DE003F-0D6C-4143-9ABC-A84EB7ADE960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PMAP_3: Memory Utilization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4085C17-060F-76A8-20C0-8B5048FC6E77}"/>
              </a:ext>
            </a:extLst>
          </p:cNvPr>
          <p:cNvGrpSpPr/>
          <p:nvPr/>
        </p:nvGrpSpPr>
        <p:grpSpPr>
          <a:xfrm>
            <a:off x="838189" y="3568481"/>
            <a:ext cx="10515600" cy="369332"/>
            <a:chOff x="838200" y="485871"/>
            <a:chExt cx="10515600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F9EB99-8115-9C9B-A7DF-60E6C9DA9A8D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PPM_DB_1: CPU Utilization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EE8129-E667-4592-722C-A7BEEB68281B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PPM_DB_1: Memory Utilization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19880B3-ACE4-DE49-32D5-826BEDA41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30" y="953192"/>
            <a:ext cx="10402854" cy="2516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6C7C9C-0857-4CDB-2915-51C7321AA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530" y="3937813"/>
            <a:ext cx="10402854" cy="251637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56B02E4-6505-2DE6-C808-7A090366751C}"/>
              </a:ext>
            </a:extLst>
          </p:cNvPr>
          <p:cNvSpPr/>
          <p:nvPr/>
        </p:nvSpPr>
        <p:spPr>
          <a:xfrm>
            <a:off x="5161138" y="2028715"/>
            <a:ext cx="320769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A5CF42-AFA9-090F-4148-97E694369F37}"/>
              </a:ext>
            </a:extLst>
          </p:cNvPr>
          <p:cNvSpPr/>
          <p:nvPr/>
        </p:nvSpPr>
        <p:spPr>
          <a:xfrm>
            <a:off x="1847088" y="2028715"/>
            <a:ext cx="1714579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583F4F-4160-1BCD-CEAA-CAF7CD775834}"/>
              </a:ext>
            </a:extLst>
          </p:cNvPr>
          <p:cNvSpPr/>
          <p:nvPr/>
        </p:nvSpPr>
        <p:spPr>
          <a:xfrm>
            <a:off x="7081378" y="2030510"/>
            <a:ext cx="1714579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19175D-8AA2-7853-D2CE-7BCF0B748460}"/>
              </a:ext>
            </a:extLst>
          </p:cNvPr>
          <p:cNvSpPr/>
          <p:nvPr/>
        </p:nvSpPr>
        <p:spPr>
          <a:xfrm>
            <a:off x="10344912" y="2028715"/>
            <a:ext cx="426149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B01A37-43C8-8E4F-FE00-54139337B3B3}"/>
              </a:ext>
            </a:extLst>
          </p:cNvPr>
          <p:cNvSpPr/>
          <p:nvPr/>
        </p:nvSpPr>
        <p:spPr>
          <a:xfrm>
            <a:off x="10283952" y="5008693"/>
            <a:ext cx="426149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5E2570-810B-C6BD-CD45-E830DF6E0E78}"/>
              </a:ext>
            </a:extLst>
          </p:cNvPr>
          <p:cNvSpPr/>
          <p:nvPr/>
        </p:nvSpPr>
        <p:spPr>
          <a:xfrm>
            <a:off x="7081378" y="5008693"/>
            <a:ext cx="1671907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8F33A5-A6E6-2336-639F-8B3DF6BF7957}"/>
              </a:ext>
            </a:extLst>
          </p:cNvPr>
          <p:cNvSpPr/>
          <p:nvPr/>
        </p:nvSpPr>
        <p:spPr>
          <a:xfrm>
            <a:off x="6843634" y="5008693"/>
            <a:ext cx="120339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A91DC8-7F93-E51B-112C-6AD2323F4A0B}"/>
              </a:ext>
            </a:extLst>
          </p:cNvPr>
          <p:cNvSpPr/>
          <p:nvPr/>
        </p:nvSpPr>
        <p:spPr>
          <a:xfrm>
            <a:off x="2113138" y="5008693"/>
            <a:ext cx="1448529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FA0FCF-60DD-7655-2379-44AD23E44D9D}"/>
              </a:ext>
            </a:extLst>
          </p:cNvPr>
          <p:cNvSpPr/>
          <p:nvPr/>
        </p:nvSpPr>
        <p:spPr>
          <a:xfrm>
            <a:off x="1652015" y="4997330"/>
            <a:ext cx="408433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8D7A31-E88C-D9F1-C961-676D8C707386}"/>
              </a:ext>
            </a:extLst>
          </p:cNvPr>
          <p:cNvSpPr/>
          <p:nvPr/>
        </p:nvSpPr>
        <p:spPr>
          <a:xfrm>
            <a:off x="5241082" y="5008693"/>
            <a:ext cx="240825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0148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CDCD09E-9806-7BE2-E22D-025BA30DA547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EF979B6-F514-8485-0A38-5F842FD854CD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PPM_DB_2: CPU Utilization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DCCC4C-0726-DBB1-864B-E4626CB0B525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PPM_DB_2: Memory Utilization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B85F2E0-7485-45DC-1AA6-2A62ACDAE5F6}"/>
              </a:ext>
            </a:extLst>
          </p:cNvPr>
          <p:cNvGrpSpPr/>
          <p:nvPr/>
        </p:nvGrpSpPr>
        <p:grpSpPr>
          <a:xfrm>
            <a:off x="838189" y="3568481"/>
            <a:ext cx="10515600" cy="369332"/>
            <a:chOff x="838200" y="485871"/>
            <a:chExt cx="10515600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50D006-3DAB-6850-E4B2-CF77597E7EFF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API_1: CPU Utilization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3BB518-E34B-4554-1B34-0298830AB7D5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API_1: Memory Utilization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1EFECA6-BB61-51CD-74AA-4291573C3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28" y="966361"/>
            <a:ext cx="10402855" cy="2516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FFD4C5-EF3C-7C6E-E30F-3FC7B08F7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527" y="3937813"/>
            <a:ext cx="10402856" cy="251637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62C8E6-CAF5-DF25-AB91-D9D28F103651}"/>
              </a:ext>
            </a:extLst>
          </p:cNvPr>
          <p:cNvSpPr/>
          <p:nvPr/>
        </p:nvSpPr>
        <p:spPr>
          <a:xfrm>
            <a:off x="2814179" y="2010427"/>
            <a:ext cx="20334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F90EA2C-AC7B-7C81-8F4D-4101CFE8D6EE}"/>
              </a:ext>
            </a:extLst>
          </p:cNvPr>
          <p:cNvSpPr/>
          <p:nvPr/>
        </p:nvSpPr>
        <p:spPr>
          <a:xfrm>
            <a:off x="8026259" y="2010427"/>
            <a:ext cx="20334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F752F0-2F77-0BE5-FC93-E1A62CECC85A}"/>
              </a:ext>
            </a:extLst>
          </p:cNvPr>
          <p:cNvSpPr/>
          <p:nvPr/>
        </p:nvSpPr>
        <p:spPr>
          <a:xfrm>
            <a:off x="10379314" y="5015755"/>
            <a:ext cx="325261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C11C7F-CDAA-438B-D600-45F2930D08F0}"/>
              </a:ext>
            </a:extLst>
          </p:cNvPr>
          <p:cNvSpPr/>
          <p:nvPr/>
        </p:nvSpPr>
        <p:spPr>
          <a:xfrm>
            <a:off x="8288386" y="5015755"/>
            <a:ext cx="434990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9E3564-6362-7481-D04B-7DB00F4D80FB}"/>
              </a:ext>
            </a:extLst>
          </p:cNvPr>
          <p:cNvSpPr/>
          <p:nvPr/>
        </p:nvSpPr>
        <p:spPr>
          <a:xfrm>
            <a:off x="5124562" y="5015755"/>
            <a:ext cx="434990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8667A8-9196-B48E-C3C6-5EDA56316993}"/>
              </a:ext>
            </a:extLst>
          </p:cNvPr>
          <p:cNvSpPr/>
          <p:nvPr/>
        </p:nvSpPr>
        <p:spPr>
          <a:xfrm>
            <a:off x="3032098" y="5015755"/>
            <a:ext cx="564541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540353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E80ED3D-7A45-763A-C21E-A6724E00612C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7C14BC3-1F87-A59C-66F6-F9F440B72D5B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API_2: CPU Utilization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63BF88-D992-16DD-F922-1D7B5549C8CB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API_2: Memory Utilization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403B4FF-E05D-FF5B-A07F-AFA0E95A3E77}"/>
              </a:ext>
            </a:extLst>
          </p:cNvPr>
          <p:cNvGrpSpPr/>
          <p:nvPr/>
        </p:nvGrpSpPr>
        <p:grpSpPr>
          <a:xfrm>
            <a:off x="838189" y="3568481"/>
            <a:ext cx="10515600" cy="369332"/>
            <a:chOff x="838200" y="485871"/>
            <a:chExt cx="10515600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0AB9F85-64A8-234A-6515-71C000F6B144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API_3: CPU Utilization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FC4900-1582-ED48-2119-EF822E6A9446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API_3: Memory Utilization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FF61B8D-A824-15F5-78C1-AF084B55F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27" y="968235"/>
            <a:ext cx="10402856" cy="25145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D9280F-FCE2-2E99-8695-B32CD680D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527" y="3937813"/>
            <a:ext cx="10402856" cy="251450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3038B4E-407A-3928-A5A1-C27F1CF3A037}"/>
              </a:ext>
            </a:extLst>
          </p:cNvPr>
          <p:cNvSpPr/>
          <p:nvPr/>
        </p:nvSpPr>
        <p:spPr>
          <a:xfrm>
            <a:off x="2822448" y="5015755"/>
            <a:ext cx="731519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F3279F-83A1-95AE-2615-8EBE57A14D1F}"/>
              </a:ext>
            </a:extLst>
          </p:cNvPr>
          <p:cNvSpPr/>
          <p:nvPr/>
        </p:nvSpPr>
        <p:spPr>
          <a:xfrm>
            <a:off x="1889761" y="5015755"/>
            <a:ext cx="365760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876A1D-EECE-9F39-2B36-BFE95711B968}"/>
              </a:ext>
            </a:extLst>
          </p:cNvPr>
          <p:cNvSpPr/>
          <p:nvPr/>
        </p:nvSpPr>
        <p:spPr>
          <a:xfrm>
            <a:off x="5108449" y="5015755"/>
            <a:ext cx="365760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F9FE08-06B9-D2F5-D4B2-6167BCF6420C}"/>
              </a:ext>
            </a:extLst>
          </p:cNvPr>
          <p:cNvSpPr/>
          <p:nvPr/>
        </p:nvSpPr>
        <p:spPr>
          <a:xfrm>
            <a:off x="1889760" y="2034811"/>
            <a:ext cx="524255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E804F5-0441-B824-9403-6D07514541DE}"/>
              </a:ext>
            </a:extLst>
          </p:cNvPr>
          <p:cNvSpPr/>
          <p:nvPr/>
        </p:nvSpPr>
        <p:spPr>
          <a:xfrm>
            <a:off x="2743200" y="2034811"/>
            <a:ext cx="524255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36ADB6-413E-A69F-0C9C-AED13B662F6F}"/>
              </a:ext>
            </a:extLst>
          </p:cNvPr>
          <p:cNvSpPr/>
          <p:nvPr/>
        </p:nvSpPr>
        <p:spPr>
          <a:xfrm>
            <a:off x="5169408" y="2034811"/>
            <a:ext cx="384048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F336FD-7B88-3A07-87A1-A11A24BE9C16}"/>
              </a:ext>
            </a:extLst>
          </p:cNvPr>
          <p:cNvSpPr/>
          <p:nvPr/>
        </p:nvSpPr>
        <p:spPr>
          <a:xfrm>
            <a:off x="3361943" y="2034811"/>
            <a:ext cx="108305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0C7815-B8B5-4B4A-DF22-99BBE0477E16}"/>
              </a:ext>
            </a:extLst>
          </p:cNvPr>
          <p:cNvSpPr/>
          <p:nvPr/>
        </p:nvSpPr>
        <p:spPr>
          <a:xfrm>
            <a:off x="2517646" y="2030510"/>
            <a:ext cx="108305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95C5A0-D562-9734-5E14-D43FAB9C9B34}"/>
              </a:ext>
            </a:extLst>
          </p:cNvPr>
          <p:cNvSpPr/>
          <p:nvPr/>
        </p:nvSpPr>
        <p:spPr>
          <a:xfrm>
            <a:off x="7028691" y="5015755"/>
            <a:ext cx="365760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180DD3-89DC-8344-0D97-204167ABB368}"/>
              </a:ext>
            </a:extLst>
          </p:cNvPr>
          <p:cNvSpPr/>
          <p:nvPr/>
        </p:nvSpPr>
        <p:spPr>
          <a:xfrm>
            <a:off x="8034530" y="5015755"/>
            <a:ext cx="670557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303653-6A48-46AC-45BE-A103FCCAFC68}"/>
              </a:ext>
            </a:extLst>
          </p:cNvPr>
          <p:cNvSpPr/>
          <p:nvPr/>
        </p:nvSpPr>
        <p:spPr>
          <a:xfrm>
            <a:off x="10357104" y="5015755"/>
            <a:ext cx="384047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3A857D-F0CF-FC89-A398-CE81CC0E634D}"/>
              </a:ext>
            </a:extLst>
          </p:cNvPr>
          <p:cNvSpPr/>
          <p:nvPr/>
        </p:nvSpPr>
        <p:spPr>
          <a:xfrm>
            <a:off x="10363200" y="2030510"/>
            <a:ext cx="384047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1FC86B-E13F-C6D1-7673-8693C3B29CF8}"/>
              </a:ext>
            </a:extLst>
          </p:cNvPr>
          <p:cNvSpPr/>
          <p:nvPr/>
        </p:nvSpPr>
        <p:spPr>
          <a:xfrm>
            <a:off x="8528304" y="2030510"/>
            <a:ext cx="216406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368E287-B05F-3187-015D-65B72EF80768}"/>
              </a:ext>
            </a:extLst>
          </p:cNvPr>
          <p:cNvSpPr/>
          <p:nvPr/>
        </p:nvSpPr>
        <p:spPr>
          <a:xfrm>
            <a:off x="7984136" y="2030510"/>
            <a:ext cx="524255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08DEE82-6DB7-8668-BE09-A62B83032E8B}"/>
              </a:ext>
            </a:extLst>
          </p:cNvPr>
          <p:cNvSpPr/>
          <p:nvPr/>
        </p:nvSpPr>
        <p:spPr>
          <a:xfrm>
            <a:off x="7130696" y="2030510"/>
            <a:ext cx="731619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993932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42C81D6-2A98-AFD9-79C4-B52F39A13345}"/>
              </a:ext>
            </a:extLst>
          </p:cNvPr>
          <p:cNvGrpSpPr/>
          <p:nvPr/>
        </p:nvGrpSpPr>
        <p:grpSpPr>
          <a:xfrm>
            <a:off x="838189" y="571611"/>
            <a:ext cx="10515600" cy="369332"/>
            <a:chOff x="838200" y="485871"/>
            <a:chExt cx="1051560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7E55743-608A-0AE2-9B0D-F54E79939C32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CHLOG_2: CPU Utilization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19382B-6005-86FC-F016-01A18C78FB97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CHLOG_2 : Memory Utilization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70F53401-BFFE-1903-18CA-E66CD402A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26" y="940943"/>
            <a:ext cx="10402857" cy="248805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B2AEE78-4120-743E-5C9B-BE4A8B12FCC1}"/>
              </a:ext>
            </a:extLst>
          </p:cNvPr>
          <p:cNvGrpSpPr/>
          <p:nvPr/>
        </p:nvGrpSpPr>
        <p:grpSpPr>
          <a:xfrm>
            <a:off x="838200" y="3429000"/>
            <a:ext cx="10515589" cy="369332"/>
            <a:chOff x="838200" y="485871"/>
            <a:chExt cx="10515589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0062FB9-C3DE-27AC-4E2F-CCDBD1F87AC8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MP_1: CPU Utilization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12A602B-EC58-0CD0-2E4E-F1B71B7D0864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MP_1: Memory Utilization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4FAEF031-08B8-E5F6-68B5-843D766B2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525" y="3884072"/>
            <a:ext cx="10402858" cy="248805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120ADD4-C58F-B601-DF74-B1C120ECF837}"/>
              </a:ext>
            </a:extLst>
          </p:cNvPr>
          <p:cNvSpPr/>
          <p:nvPr/>
        </p:nvSpPr>
        <p:spPr>
          <a:xfrm>
            <a:off x="1836421" y="4939555"/>
            <a:ext cx="255269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CD36485-B3AD-9342-3BA1-5995DD81643F}"/>
              </a:ext>
            </a:extLst>
          </p:cNvPr>
          <p:cNvSpPr/>
          <p:nvPr/>
        </p:nvSpPr>
        <p:spPr>
          <a:xfrm>
            <a:off x="3036571" y="4939555"/>
            <a:ext cx="434339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70A1F5D-A8D6-2DF8-9CF0-952FB13157B6}"/>
              </a:ext>
            </a:extLst>
          </p:cNvPr>
          <p:cNvSpPr/>
          <p:nvPr/>
        </p:nvSpPr>
        <p:spPr>
          <a:xfrm>
            <a:off x="5162551" y="4939555"/>
            <a:ext cx="346709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CE2EAAF-C442-CCDC-3FA1-2DA047054F51}"/>
              </a:ext>
            </a:extLst>
          </p:cNvPr>
          <p:cNvSpPr/>
          <p:nvPr/>
        </p:nvSpPr>
        <p:spPr>
          <a:xfrm>
            <a:off x="7056121" y="4939555"/>
            <a:ext cx="262889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28A6D7-29FD-9B56-9459-AB118064B371}"/>
              </a:ext>
            </a:extLst>
          </p:cNvPr>
          <p:cNvSpPr/>
          <p:nvPr/>
        </p:nvSpPr>
        <p:spPr>
          <a:xfrm>
            <a:off x="8267701" y="4939555"/>
            <a:ext cx="506729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AD871CC-229F-94E5-1DE2-2DAD53636A8F}"/>
              </a:ext>
            </a:extLst>
          </p:cNvPr>
          <p:cNvSpPr/>
          <p:nvPr/>
        </p:nvSpPr>
        <p:spPr>
          <a:xfrm>
            <a:off x="10458450" y="4939555"/>
            <a:ext cx="266700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1389903-DDBC-FB19-7519-810FD641FA10}"/>
              </a:ext>
            </a:extLst>
          </p:cNvPr>
          <p:cNvSpPr/>
          <p:nvPr/>
        </p:nvSpPr>
        <p:spPr>
          <a:xfrm>
            <a:off x="10412730" y="1996426"/>
            <a:ext cx="312420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A4C6F39-88BC-7675-714E-597E2DDF4BCC}"/>
              </a:ext>
            </a:extLst>
          </p:cNvPr>
          <p:cNvSpPr/>
          <p:nvPr/>
        </p:nvSpPr>
        <p:spPr>
          <a:xfrm>
            <a:off x="8054340" y="1996426"/>
            <a:ext cx="716280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E6676A2-EA05-DAB2-415F-267B9701854C}"/>
              </a:ext>
            </a:extLst>
          </p:cNvPr>
          <p:cNvSpPr/>
          <p:nvPr/>
        </p:nvSpPr>
        <p:spPr>
          <a:xfrm>
            <a:off x="7936934" y="1996426"/>
            <a:ext cx="67876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91B2CD3-F061-4630-09C7-C324E2D185FA}"/>
              </a:ext>
            </a:extLst>
          </p:cNvPr>
          <p:cNvSpPr/>
          <p:nvPr/>
        </p:nvSpPr>
        <p:spPr>
          <a:xfrm>
            <a:off x="7759976" y="1996426"/>
            <a:ext cx="67876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4CDEDD4-842B-044D-6A3E-B6685FEEA37E}"/>
              </a:ext>
            </a:extLst>
          </p:cNvPr>
          <p:cNvSpPr/>
          <p:nvPr/>
        </p:nvSpPr>
        <p:spPr>
          <a:xfrm>
            <a:off x="7671497" y="1996426"/>
            <a:ext cx="67876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A93F072-6FDD-E3E5-F69A-1109FDBF4DF2}"/>
              </a:ext>
            </a:extLst>
          </p:cNvPr>
          <p:cNvSpPr/>
          <p:nvPr/>
        </p:nvSpPr>
        <p:spPr>
          <a:xfrm>
            <a:off x="7544918" y="1996426"/>
            <a:ext cx="67876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BA073C-3CB7-FDD3-BC73-AFCBF22F9B7A}"/>
              </a:ext>
            </a:extLst>
          </p:cNvPr>
          <p:cNvSpPr/>
          <p:nvPr/>
        </p:nvSpPr>
        <p:spPr>
          <a:xfrm>
            <a:off x="7357825" y="1996426"/>
            <a:ext cx="67876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CD8B12-77B4-4F2C-3294-792D166C3607}"/>
              </a:ext>
            </a:extLst>
          </p:cNvPr>
          <p:cNvSpPr/>
          <p:nvPr/>
        </p:nvSpPr>
        <p:spPr>
          <a:xfrm>
            <a:off x="7119688" y="1996426"/>
            <a:ext cx="179433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75D79F7-4945-D029-E637-C15A5FA9F11E}"/>
              </a:ext>
            </a:extLst>
          </p:cNvPr>
          <p:cNvSpPr/>
          <p:nvPr/>
        </p:nvSpPr>
        <p:spPr>
          <a:xfrm>
            <a:off x="5195638" y="1996426"/>
            <a:ext cx="179433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3A218EA-E717-5BB4-D43E-CEF89F9731B1}"/>
              </a:ext>
            </a:extLst>
          </p:cNvPr>
          <p:cNvSpPr/>
          <p:nvPr/>
        </p:nvSpPr>
        <p:spPr>
          <a:xfrm>
            <a:off x="3036571" y="1990712"/>
            <a:ext cx="504155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94CC43E-613D-5DBA-9ADA-A8D7523D9E37}"/>
              </a:ext>
            </a:extLst>
          </p:cNvPr>
          <p:cNvSpPr/>
          <p:nvPr/>
        </p:nvSpPr>
        <p:spPr>
          <a:xfrm>
            <a:off x="2861310" y="1990712"/>
            <a:ext cx="116557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42877E1-35E8-236A-623F-66E0FBE402B3}"/>
              </a:ext>
            </a:extLst>
          </p:cNvPr>
          <p:cNvSpPr/>
          <p:nvPr/>
        </p:nvSpPr>
        <p:spPr>
          <a:xfrm>
            <a:off x="2676173" y="1990712"/>
            <a:ext cx="116557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6EC6259-D3AA-8F06-7687-4591A0584733}"/>
              </a:ext>
            </a:extLst>
          </p:cNvPr>
          <p:cNvSpPr/>
          <p:nvPr/>
        </p:nvSpPr>
        <p:spPr>
          <a:xfrm>
            <a:off x="2457898" y="1990712"/>
            <a:ext cx="167194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51AD78B-EF47-E264-9AF2-19CC1F90F8B5}"/>
              </a:ext>
            </a:extLst>
          </p:cNvPr>
          <p:cNvSpPr/>
          <p:nvPr/>
        </p:nvSpPr>
        <p:spPr>
          <a:xfrm>
            <a:off x="1885950" y="1990712"/>
            <a:ext cx="503367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995779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430BE5A-C035-B615-1413-DE4FA7237049}"/>
              </a:ext>
            </a:extLst>
          </p:cNvPr>
          <p:cNvGrpSpPr/>
          <p:nvPr/>
        </p:nvGrpSpPr>
        <p:grpSpPr>
          <a:xfrm>
            <a:off x="899235" y="571611"/>
            <a:ext cx="10515600" cy="369332"/>
            <a:chOff x="838200" y="485871"/>
            <a:chExt cx="10515600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B1BB9C-02A3-AF1B-1261-2A252880FCB2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MP_2: CPU Utilization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EA8C90-D484-36DA-B710-350A2E802018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MP_2: Memory Utilization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6F937D3-A600-8DA8-BBF9-09A910527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70" y="940943"/>
            <a:ext cx="10402859" cy="248805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3AD2060-8C7F-E970-7066-B7DC82B712D5}"/>
              </a:ext>
            </a:extLst>
          </p:cNvPr>
          <p:cNvGrpSpPr/>
          <p:nvPr/>
        </p:nvGrpSpPr>
        <p:grpSpPr>
          <a:xfrm>
            <a:off x="899246" y="3594831"/>
            <a:ext cx="10515589" cy="369332"/>
            <a:chOff x="838200" y="485871"/>
            <a:chExt cx="10515589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77E552C-81F3-D890-8895-64281665CBAA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MP_3: CPU Utilization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38ADCC4-02C8-7374-0B01-9053F7483F51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MP_3: Memory Utilization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5396E51F-D9FB-C31E-4455-FD263301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70" y="4063107"/>
            <a:ext cx="10402859" cy="247485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0A7970-9F70-3A50-C9B1-C44B307D8727}"/>
              </a:ext>
            </a:extLst>
          </p:cNvPr>
          <p:cNvSpPr/>
          <p:nvPr/>
        </p:nvSpPr>
        <p:spPr>
          <a:xfrm>
            <a:off x="1922526" y="1972424"/>
            <a:ext cx="186690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E6956B-5C77-B1DC-BB9A-389ABC68A362}"/>
              </a:ext>
            </a:extLst>
          </p:cNvPr>
          <p:cNvSpPr/>
          <p:nvPr/>
        </p:nvSpPr>
        <p:spPr>
          <a:xfrm>
            <a:off x="2178558" y="1972424"/>
            <a:ext cx="113538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D3F2C5A-551E-FA45-17A6-84AB26557BB4}"/>
              </a:ext>
            </a:extLst>
          </p:cNvPr>
          <p:cNvSpPr/>
          <p:nvPr/>
        </p:nvSpPr>
        <p:spPr>
          <a:xfrm>
            <a:off x="2361438" y="1972424"/>
            <a:ext cx="186690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1E263E-7820-7174-62A0-DA78B5FB537C}"/>
              </a:ext>
            </a:extLst>
          </p:cNvPr>
          <p:cNvSpPr/>
          <p:nvPr/>
        </p:nvSpPr>
        <p:spPr>
          <a:xfrm>
            <a:off x="2617470" y="1974377"/>
            <a:ext cx="68656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283B49A-5794-A44A-2825-37C7775C9167}"/>
              </a:ext>
            </a:extLst>
          </p:cNvPr>
          <p:cNvSpPr/>
          <p:nvPr/>
        </p:nvSpPr>
        <p:spPr>
          <a:xfrm>
            <a:off x="5260848" y="1972424"/>
            <a:ext cx="292608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F4137B-7B14-C04F-B862-9B1EE3377F8A}"/>
              </a:ext>
            </a:extLst>
          </p:cNvPr>
          <p:cNvSpPr/>
          <p:nvPr/>
        </p:nvSpPr>
        <p:spPr>
          <a:xfrm>
            <a:off x="7154426" y="1972424"/>
            <a:ext cx="20954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842666A-2250-FA54-7B2D-58E78DDC0844}"/>
              </a:ext>
            </a:extLst>
          </p:cNvPr>
          <p:cNvSpPr/>
          <p:nvPr/>
        </p:nvSpPr>
        <p:spPr>
          <a:xfrm>
            <a:off x="7415415" y="1972424"/>
            <a:ext cx="143625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0AFE19-7F50-B612-EBAD-596FC81F10DB}"/>
              </a:ext>
            </a:extLst>
          </p:cNvPr>
          <p:cNvSpPr/>
          <p:nvPr/>
        </p:nvSpPr>
        <p:spPr>
          <a:xfrm>
            <a:off x="7610487" y="1972424"/>
            <a:ext cx="930009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4805DFD-A50D-4694-31DB-03B24FD5957C}"/>
              </a:ext>
            </a:extLst>
          </p:cNvPr>
          <p:cNvSpPr/>
          <p:nvPr/>
        </p:nvSpPr>
        <p:spPr>
          <a:xfrm>
            <a:off x="10442448" y="2007651"/>
            <a:ext cx="405794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0A8F860-06B6-CBFF-7917-5058BBC5B29B}"/>
              </a:ext>
            </a:extLst>
          </p:cNvPr>
          <p:cNvSpPr/>
          <p:nvPr/>
        </p:nvSpPr>
        <p:spPr>
          <a:xfrm>
            <a:off x="10399776" y="5134899"/>
            <a:ext cx="405794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8D2E02E-1849-258E-A1D6-030BD634C11B}"/>
              </a:ext>
            </a:extLst>
          </p:cNvPr>
          <p:cNvSpPr/>
          <p:nvPr/>
        </p:nvSpPr>
        <p:spPr>
          <a:xfrm>
            <a:off x="8924544" y="5134899"/>
            <a:ext cx="18024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DC674C5-7353-7086-7663-17F4D07D32AA}"/>
              </a:ext>
            </a:extLst>
          </p:cNvPr>
          <p:cNvSpPr/>
          <p:nvPr/>
        </p:nvSpPr>
        <p:spPr>
          <a:xfrm>
            <a:off x="6839712" y="5134899"/>
            <a:ext cx="1946223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34A789-7337-99B2-542E-7C72A118F24F}"/>
              </a:ext>
            </a:extLst>
          </p:cNvPr>
          <p:cNvSpPr/>
          <p:nvPr/>
        </p:nvSpPr>
        <p:spPr>
          <a:xfrm>
            <a:off x="5218176" y="5134899"/>
            <a:ext cx="337010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28F792A-8915-B224-1F97-7A5BC22E47A3}"/>
              </a:ext>
            </a:extLst>
          </p:cNvPr>
          <p:cNvSpPr/>
          <p:nvPr/>
        </p:nvSpPr>
        <p:spPr>
          <a:xfrm>
            <a:off x="3675888" y="5134899"/>
            <a:ext cx="25776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D521D9F-F9BA-EF24-59A9-C8BE1370326F}"/>
              </a:ext>
            </a:extLst>
          </p:cNvPr>
          <p:cNvSpPr/>
          <p:nvPr/>
        </p:nvSpPr>
        <p:spPr>
          <a:xfrm>
            <a:off x="1688592" y="5134899"/>
            <a:ext cx="191799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171686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7C16C-5B6F-403F-15E2-2FAEED873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2AF7BD-2808-B563-1DB9-7100A4459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MY" dirty="0"/>
              <a:t>Network Disconnect on 12/2/2024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297A7-13AC-C104-47AF-BC959A549AB7}"/>
              </a:ext>
            </a:extLst>
          </p:cNvPr>
          <p:cNvSpPr txBox="1"/>
          <p:nvPr/>
        </p:nvSpPr>
        <p:spPr>
          <a:xfrm>
            <a:off x="838200" y="4091781"/>
            <a:ext cx="242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1630 HRS – 1730 HRS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2100 HRS – 2200 HRS</a:t>
            </a:r>
          </a:p>
        </p:txBody>
      </p:sp>
    </p:spTree>
    <p:extLst>
      <p:ext uri="{BB962C8B-B14F-4D97-AF65-F5344CB8AC3E}">
        <p14:creationId xmlns:p14="http://schemas.microsoft.com/office/powerpoint/2010/main" val="42546877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618B0-D8F3-4DD6-29C8-F845F1E73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4B62382-755A-05D0-973B-369656A239A5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19804B-2466-2BFF-386E-EED00B73CF80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FHIR_1: CPU Utilization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9E0D24-DA3E-503E-0499-F291663AE6FF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FHIR_1: Memory Utilization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6613959-1BDA-6995-4C48-64E0969C444A}"/>
              </a:ext>
            </a:extLst>
          </p:cNvPr>
          <p:cNvGrpSpPr/>
          <p:nvPr/>
        </p:nvGrpSpPr>
        <p:grpSpPr>
          <a:xfrm>
            <a:off x="838189" y="3568481"/>
            <a:ext cx="10515600" cy="369332"/>
            <a:chOff x="838200" y="485871"/>
            <a:chExt cx="10515600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377668-FA32-891E-16FF-A3CC3D8B8340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FHIR_2: CPU Utilization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920855-C34A-5AE3-9649-98C2305E99D7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FHIR_2: Memory Utilization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99A0527-1813-E86A-281E-8EAF9075E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76" y="941773"/>
            <a:ext cx="10402844" cy="24420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8CCE98-84D9-0187-D0BE-8DF75B8E9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75" y="3937813"/>
            <a:ext cx="10402845" cy="244204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C736902-2710-9776-F5B3-DFB0A9DD029D}"/>
              </a:ext>
            </a:extLst>
          </p:cNvPr>
          <p:cNvSpPr/>
          <p:nvPr/>
        </p:nvSpPr>
        <p:spPr>
          <a:xfrm>
            <a:off x="1621536" y="4988595"/>
            <a:ext cx="25776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98DE7C-38D7-ED3E-7C20-627479895BDF}"/>
              </a:ext>
            </a:extLst>
          </p:cNvPr>
          <p:cNvSpPr/>
          <p:nvPr/>
        </p:nvSpPr>
        <p:spPr>
          <a:xfrm>
            <a:off x="6858000" y="4988595"/>
            <a:ext cx="25776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3A4CDE-E8FA-C826-B66D-ED829B34565B}"/>
              </a:ext>
            </a:extLst>
          </p:cNvPr>
          <p:cNvSpPr/>
          <p:nvPr/>
        </p:nvSpPr>
        <p:spPr>
          <a:xfrm>
            <a:off x="1621536" y="1984299"/>
            <a:ext cx="25776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615124-10BB-80B7-B0D2-DE0F252449A9}"/>
              </a:ext>
            </a:extLst>
          </p:cNvPr>
          <p:cNvSpPr/>
          <p:nvPr/>
        </p:nvSpPr>
        <p:spPr>
          <a:xfrm>
            <a:off x="6858000" y="1984299"/>
            <a:ext cx="25776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053407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513B6-E057-0384-4D0D-F89EE8418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D7B8F15-D5DA-8329-93D4-68F603B5A16E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19709F8-7000-8B99-306F-8E49EBFB24D2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FHIR_3: CPU Utilization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46ECA52-8199-943D-7ACC-D2413C0DBE99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FHIR_3: Memory Utilization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477609F-1D1D-C81F-F450-515775A53682}"/>
              </a:ext>
            </a:extLst>
          </p:cNvPr>
          <p:cNvGrpSpPr/>
          <p:nvPr/>
        </p:nvGrpSpPr>
        <p:grpSpPr>
          <a:xfrm>
            <a:off x="838189" y="3568481"/>
            <a:ext cx="10515600" cy="369332"/>
            <a:chOff x="838200" y="485871"/>
            <a:chExt cx="10515600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91FC56-29DE-01B9-DFDA-14A27D96C349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LB_1: CPU Utilization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E42E90-B808-BF82-02D3-6ED73657121C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LB_1: Memory Utilization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4EEB997-2359-9811-E0E2-6FC47302F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74" y="855203"/>
            <a:ext cx="10402846" cy="24643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087E23-0070-4D14-7FA9-7C146D44A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74" y="3937813"/>
            <a:ext cx="10402846" cy="246433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36FF343-7C86-B672-1088-833371352EA6}"/>
              </a:ext>
            </a:extLst>
          </p:cNvPr>
          <p:cNvSpPr/>
          <p:nvPr/>
        </p:nvSpPr>
        <p:spPr>
          <a:xfrm>
            <a:off x="1621536" y="4988595"/>
            <a:ext cx="25776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59997C-EAB3-3F0D-509D-05976CCBF084}"/>
              </a:ext>
            </a:extLst>
          </p:cNvPr>
          <p:cNvSpPr/>
          <p:nvPr/>
        </p:nvSpPr>
        <p:spPr>
          <a:xfrm>
            <a:off x="6858000" y="4988595"/>
            <a:ext cx="25776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33A859-17BC-7695-96AC-95EF9F6CFF70}"/>
              </a:ext>
            </a:extLst>
          </p:cNvPr>
          <p:cNvSpPr/>
          <p:nvPr/>
        </p:nvSpPr>
        <p:spPr>
          <a:xfrm>
            <a:off x="1621536" y="1984299"/>
            <a:ext cx="25776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993B71-C133-3A03-1D58-9DE4F686A914}"/>
              </a:ext>
            </a:extLst>
          </p:cNvPr>
          <p:cNvSpPr/>
          <p:nvPr/>
        </p:nvSpPr>
        <p:spPr>
          <a:xfrm>
            <a:off x="6858000" y="1984299"/>
            <a:ext cx="25776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939281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C22A2-1AC6-52D6-38FF-B6C799CBC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0C4854D-1928-C50C-E29D-FFB0523EB862}"/>
              </a:ext>
            </a:extLst>
          </p:cNvPr>
          <p:cNvGrpSpPr/>
          <p:nvPr/>
        </p:nvGrpSpPr>
        <p:grpSpPr>
          <a:xfrm>
            <a:off x="838200" y="577756"/>
            <a:ext cx="10515589" cy="369332"/>
            <a:chOff x="838200" y="485871"/>
            <a:chExt cx="10515589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E30A174-081F-1281-AD3B-D9A4A25B3A62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LB_2: CPU Utilization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829BCA8-90B8-1811-50D7-D1188535DB40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LB_2: Memory Utilization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C156BB5-0A4D-4C5D-C41F-B7369FB2952D}"/>
              </a:ext>
            </a:extLst>
          </p:cNvPr>
          <p:cNvGrpSpPr/>
          <p:nvPr/>
        </p:nvGrpSpPr>
        <p:grpSpPr>
          <a:xfrm>
            <a:off x="838189" y="3568481"/>
            <a:ext cx="10515600" cy="369332"/>
            <a:chOff x="838200" y="485871"/>
            <a:chExt cx="10515600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C62FC5-0290-9F75-02CF-1B4EA1E39F43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PERSON_1: CPU Utilization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0C7D17-4B17-7CA7-9684-4CBA48656976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PERSON_1: Memory Utilization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2BD6673-2319-1A59-741F-AC4B98DAE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72" y="991789"/>
            <a:ext cx="10402845" cy="2437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50743F-16F5-D448-14AC-507CCEB6D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71" y="3937813"/>
            <a:ext cx="10402845" cy="243721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DD00D09-82BE-B4FF-B456-36DDD85823CE}"/>
              </a:ext>
            </a:extLst>
          </p:cNvPr>
          <p:cNvSpPr/>
          <p:nvPr/>
        </p:nvSpPr>
        <p:spPr>
          <a:xfrm>
            <a:off x="1621536" y="4988595"/>
            <a:ext cx="25776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DB48AD-754E-FB30-0A69-273845962605}"/>
              </a:ext>
            </a:extLst>
          </p:cNvPr>
          <p:cNvSpPr/>
          <p:nvPr/>
        </p:nvSpPr>
        <p:spPr>
          <a:xfrm>
            <a:off x="6858000" y="4988595"/>
            <a:ext cx="25776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0BCA6C-1658-1AFB-3F6C-DD800F559BC2}"/>
              </a:ext>
            </a:extLst>
          </p:cNvPr>
          <p:cNvSpPr/>
          <p:nvPr/>
        </p:nvSpPr>
        <p:spPr>
          <a:xfrm>
            <a:off x="1621536" y="1984299"/>
            <a:ext cx="25776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4C055C-639D-8A72-BF2F-BE9A0BCEB13F}"/>
              </a:ext>
            </a:extLst>
          </p:cNvPr>
          <p:cNvSpPr/>
          <p:nvPr/>
        </p:nvSpPr>
        <p:spPr>
          <a:xfrm>
            <a:off x="6858000" y="1984299"/>
            <a:ext cx="25776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867738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4F6BA-F5CE-B186-A25D-CCFDB90E3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FA5FA17-50F0-4C3F-7AE3-EF90D170E006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22D734-F55C-FBB1-89EE-98A8B5A32181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PERSON_2: CPU Utilization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363F3C-2463-F4D4-3B8D-EB6BC6F9079D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PERSON_2: Memory Utilization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9967DFB-8B5F-F0C1-2113-BA11B4B07EAA}"/>
              </a:ext>
            </a:extLst>
          </p:cNvPr>
          <p:cNvGrpSpPr/>
          <p:nvPr/>
        </p:nvGrpSpPr>
        <p:grpSpPr>
          <a:xfrm>
            <a:off x="838189" y="3568481"/>
            <a:ext cx="10515600" cy="369332"/>
            <a:chOff x="838200" y="485871"/>
            <a:chExt cx="10515600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D51DD3E-0741-B6AD-3EF9-F608C9B3C446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PERSON_3: CPU Utilization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4D71FC7-6EEF-C694-ACCD-E56C29628FC2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PERSON_3: Memory Utilization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B1B9F6D-D562-AEA2-515D-86BF9A325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69" y="855203"/>
            <a:ext cx="10402848" cy="24343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4D11F2-63FB-EF88-666D-F89FB1550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55" y="3937813"/>
            <a:ext cx="10402848" cy="243431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006AAEC-A2AE-3252-029C-C15CD6E83DC1}"/>
              </a:ext>
            </a:extLst>
          </p:cNvPr>
          <p:cNvSpPr/>
          <p:nvPr/>
        </p:nvSpPr>
        <p:spPr>
          <a:xfrm>
            <a:off x="1621536" y="4988595"/>
            <a:ext cx="25776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AAB7BA-6ED7-45EA-575F-B876E81B6E47}"/>
              </a:ext>
            </a:extLst>
          </p:cNvPr>
          <p:cNvSpPr/>
          <p:nvPr/>
        </p:nvSpPr>
        <p:spPr>
          <a:xfrm>
            <a:off x="6858000" y="4988595"/>
            <a:ext cx="25776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C5DDED-B692-C0E8-7F75-6AB60C1853BB}"/>
              </a:ext>
            </a:extLst>
          </p:cNvPr>
          <p:cNvSpPr/>
          <p:nvPr/>
        </p:nvSpPr>
        <p:spPr>
          <a:xfrm>
            <a:off x="1621536" y="1984299"/>
            <a:ext cx="25776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BC15FE-2CA3-F1C7-0A82-1F83266C6D7F}"/>
              </a:ext>
            </a:extLst>
          </p:cNvPr>
          <p:cNvSpPr/>
          <p:nvPr/>
        </p:nvSpPr>
        <p:spPr>
          <a:xfrm>
            <a:off x="6858000" y="1984299"/>
            <a:ext cx="25776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29784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8663D47-F94A-22AF-5D1A-BE01F5B20C2E}"/>
              </a:ext>
            </a:extLst>
          </p:cNvPr>
          <p:cNvGrpSpPr/>
          <p:nvPr/>
        </p:nvGrpSpPr>
        <p:grpSpPr>
          <a:xfrm>
            <a:off x="838200" y="577756"/>
            <a:ext cx="10515589" cy="369332"/>
            <a:chOff x="838200" y="485871"/>
            <a:chExt cx="10515589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F02C6E-160C-8C65-D452-232DD627E2BD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LB_2: CPU Utilization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D13930-FFB3-C1B7-5FC3-A8B69C972165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LB_2: Memory Utilization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61ADECF-C41B-E36E-F6C1-4B9622CFCC2A}"/>
              </a:ext>
            </a:extLst>
          </p:cNvPr>
          <p:cNvGrpSpPr/>
          <p:nvPr/>
        </p:nvGrpSpPr>
        <p:grpSpPr>
          <a:xfrm>
            <a:off x="838189" y="3568481"/>
            <a:ext cx="10515600" cy="369332"/>
            <a:chOff x="838200" y="485871"/>
            <a:chExt cx="10515600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C2ECEFF-0768-DE25-7A44-E55D6686DFBC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PERSON_1: CPU Utilization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961CB4-0942-86CD-6973-04D2EEEA6477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PERSON_1: Memory Utilization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381517E-30EC-532D-17E1-230209E88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79" y="1047607"/>
            <a:ext cx="10443842" cy="24203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BDF72F-5849-274C-AD4E-10DE67B30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079" y="4038332"/>
            <a:ext cx="10443842" cy="243431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867DF4E-12CC-62EA-73E6-09367A4BE09E}"/>
              </a:ext>
            </a:extLst>
          </p:cNvPr>
          <p:cNvSpPr/>
          <p:nvPr/>
        </p:nvSpPr>
        <p:spPr>
          <a:xfrm>
            <a:off x="4665345" y="2048483"/>
            <a:ext cx="201347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0841F6-63E2-34A5-A8B9-95A1A901EFEE}"/>
              </a:ext>
            </a:extLst>
          </p:cNvPr>
          <p:cNvSpPr/>
          <p:nvPr/>
        </p:nvSpPr>
        <p:spPr>
          <a:xfrm>
            <a:off x="2590165" y="2048483"/>
            <a:ext cx="201347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7438D3-0F59-2FDA-0B59-65DE09295BFC}"/>
              </a:ext>
            </a:extLst>
          </p:cNvPr>
          <p:cNvSpPr/>
          <p:nvPr/>
        </p:nvSpPr>
        <p:spPr>
          <a:xfrm>
            <a:off x="2590164" y="5060923"/>
            <a:ext cx="201347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7A84EF-127F-BD49-A6F1-B6CBCB0030B2}"/>
              </a:ext>
            </a:extLst>
          </p:cNvPr>
          <p:cNvSpPr/>
          <p:nvPr/>
        </p:nvSpPr>
        <p:spPr>
          <a:xfrm>
            <a:off x="2872104" y="5060922"/>
            <a:ext cx="201347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A771F2-1E13-E30B-7109-BF49EBCA3F90}"/>
              </a:ext>
            </a:extLst>
          </p:cNvPr>
          <p:cNvSpPr/>
          <p:nvPr/>
        </p:nvSpPr>
        <p:spPr>
          <a:xfrm>
            <a:off x="3682364" y="5060921"/>
            <a:ext cx="409576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5099B3-56AE-EA90-7315-5EFD3B55E36D}"/>
              </a:ext>
            </a:extLst>
          </p:cNvPr>
          <p:cNvSpPr/>
          <p:nvPr/>
        </p:nvSpPr>
        <p:spPr>
          <a:xfrm>
            <a:off x="4661900" y="5060920"/>
            <a:ext cx="486680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AC53C0-6BE0-5C64-EF46-7A261006CB11}"/>
              </a:ext>
            </a:extLst>
          </p:cNvPr>
          <p:cNvSpPr/>
          <p:nvPr/>
        </p:nvSpPr>
        <p:spPr>
          <a:xfrm>
            <a:off x="9922420" y="2048483"/>
            <a:ext cx="201347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BD65BB-4CE8-C223-BC02-2ACD85BBA736}"/>
              </a:ext>
            </a:extLst>
          </p:cNvPr>
          <p:cNvSpPr/>
          <p:nvPr/>
        </p:nvSpPr>
        <p:spPr>
          <a:xfrm>
            <a:off x="7813040" y="2048483"/>
            <a:ext cx="255867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F9CD85-D78C-04AF-3F92-3BBE8B02D74E}"/>
              </a:ext>
            </a:extLst>
          </p:cNvPr>
          <p:cNvSpPr/>
          <p:nvPr/>
        </p:nvSpPr>
        <p:spPr>
          <a:xfrm>
            <a:off x="8098700" y="2048483"/>
            <a:ext cx="201347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526FFA-5388-8C0D-6B46-5C1EF6C7C1F9}"/>
              </a:ext>
            </a:extLst>
          </p:cNvPr>
          <p:cNvSpPr/>
          <p:nvPr/>
        </p:nvSpPr>
        <p:spPr>
          <a:xfrm>
            <a:off x="7823200" y="5060923"/>
            <a:ext cx="201347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E079A7-1490-C8D5-6398-C8AC085A53E6}"/>
              </a:ext>
            </a:extLst>
          </p:cNvPr>
          <p:cNvSpPr/>
          <p:nvPr/>
        </p:nvSpPr>
        <p:spPr>
          <a:xfrm>
            <a:off x="8105140" y="5060922"/>
            <a:ext cx="201347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893661C-3781-0533-8EB2-8E2776356E23}"/>
              </a:ext>
            </a:extLst>
          </p:cNvPr>
          <p:cNvSpPr/>
          <p:nvPr/>
        </p:nvSpPr>
        <p:spPr>
          <a:xfrm>
            <a:off x="8915400" y="5060921"/>
            <a:ext cx="409576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60BA2AC-2B75-3F4B-3A94-0677DEF7325E}"/>
              </a:ext>
            </a:extLst>
          </p:cNvPr>
          <p:cNvSpPr/>
          <p:nvPr/>
        </p:nvSpPr>
        <p:spPr>
          <a:xfrm>
            <a:off x="9894936" y="5060920"/>
            <a:ext cx="486680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679299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87946-FAE4-A92C-34C7-A7965EBEA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38EB81-A2CF-38CA-E93A-3C0FAA20F7B6}"/>
              </a:ext>
            </a:extLst>
          </p:cNvPr>
          <p:cNvGrpSpPr/>
          <p:nvPr/>
        </p:nvGrpSpPr>
        <p:grpSpPr>
          <a:xfrm>
            <a:off x="838200" y="577756"/>
            <a:ext cx="10515589" cy="369332"/>
            <a:chOff x="838200" y="485871"/>
            <a:chExt cx="10515589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A0EE101-0D91-8D01-64B7-5BD6FA6199C8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PROVIDER_1: CPU Utilization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29ACA67-66B7-15B0-76C4-AB2C88D5EB2A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PROVIDER_1: Memory Utilization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73F2E98-7B54-92AD-7504-F278E6734FA1}"/>
              </a:ext>
            </a:extLst>
          </p:cNvPr>
          <p:cNvGrpSpPr/>
          <p:nvPr/>
        </p:nvGrpSpPr>
        <p:grpSpPr>
          <a:xfrm>
            <a:off x="838189" y="3568481"/>
            <a:ext cx="10515600" cy="369332"/>
            <a:chOff x="838200" y="485871"/>
            <a:chExt cx="10515600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4731C9-F608-7019-8CBA-6600566BE095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PROVIDER_2: CPU Utilization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CD13E1-5258-02D4-8220-3207127FDB56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PROVIDER_2: Memory Utilization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F80FCAC-75A5-4609-A8E3-3F5688804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66" y="947088"/>
            <a:ext cx="10402847" cy="25057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CFB9AD-597D-2B2D-686F-8F623C50D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65" y="3937813"/>
            <a:ext cx="10402847" cy="24819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F793E8E-B077-8DA2-1F68-1BD03D2AADD4}"/>
              </a:ext>
            </a:extLst>
          </p:cNvPr>
          <p:cNvSpPr/>
          <p:nvPr/>
        </p:nvSpPr>
        <p:spPr>
          <a:xfrm>
            <a:off x="1670304" y="4988595"/>
            <a:ext cx="25776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1A96CD-423E-6AD3-92DB-CA7C8B44ECDF}"/>
              </a:ext>
            </a:extLst>
          </p:cNvPr>
          <p:cNvSpPr/>
          <p:nvPr/>
        </p:nvSpPr>
        <p:spPr>
          <a:xfrm>
            <a:off x="6906768" y="4988595"/>
            <a:ext cx="25776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C198BE-5248-9094-D003-D3D21944F714}"/>
              </a:ext>
            </a:extLst>
          </p:cNvPr>
          <p:cNvSpPr/>
          <p:nvPr/>
        </p:nvSpPr>
        <p:spPr>
          <a:xfrm>
            <a:off x="1670304" y="1984299"/>
            <a:ext cx="25776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C09A3E-8A88-645B-720A-75CF2C540197}"/>
              </a:ext>
            </a:extLst>
          </p:cNvPr>
          <p:cNvSpPr/>
          <p:nvPr/>
        </p:nvSpPr>
        <p:spPr>
          <a:xfrm>
            <a:off x="6906768" y="1984299"/>
            <a:ext cx="25776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921321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FECE7-5547-42C9-08B9-D31B110AC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B36690F-E319-C462-2B95-993FE0037CAD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C5657C0-398F-6297-8ACD-466EFF9802D8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PROVIDER_3: CPU Utilization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7895E66-127F-978F-737E-437360F82252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PROVIDER_3: Memory Utilization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F2A3FAF-C611-13D1-C19C-764C9B574BC4}"/>
              </a:ext>
            </a:extLst>
          </p:cNvPr>
          <p:cNvGrpSpPr/>
          <p:nvPr/>
        </p:nvGrpSpPr>
        <p:grpSpPr>
          <a:xfrm>
            <a:off x="838189" y="3568481"/>
            <a:ext cx="10515600" cy="369332"/>
            <a:chOff x="838200" y="485871"/>
            <a:chExt cx="10515600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CF4A67D-DACB-46C3-D055-D2F88E1A0BF5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SSO_1: CPU Utilization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4793D1-20BD-9F3C-4A04-1397616887A8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SSO_1: Memory Utilization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4543F1E-B3B4-192C-1F4E-612AA1D92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68" y="997481"/>
            <a:ext cx="10402848" cy="24315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CF96F8-D40A-783E-530B-EF9A7E5BB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68" y="3940610"/>
            <a:ext cx="10402848" cy="243151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F870485-B8C0-217E-3FCB-570AA7C288DE}"/>
              </a:ext>
            </a:extLst>
          </p:cNvPr>
          <p:cNvSpPr/>
          <p:nvPr/>
        </p:nvSpPr>
        <p:spPr>
          <a:xfrm>
            <a:off x="1621536" y="4988595"/>
            <a:ext cx="25776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6A9029-8DD9-222C-CC1B-E8B52B2ACDD8}"/>
              </a:ext>
            </a:extLst>
          </p:cNvPr>
          <p:cNvSpPr/>
          <p:nvPr/>
        </p:nvSpPr>
        <p:spPr>
          <a:xfrm>
            <a:off x="6858000" y="4988595"/>
            <a:ext cx="25776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3F8FF1-1712-4182-6FDA-25235ECF5A32}"/>
              </a:ext>
            </a:extLst>
          </p:cNvPr>
          <p:cNvSpPr/>
          <p:nvPr/>
        </p:nvSpPr>
        <p:spPr>
          <a:xfrm>
            <a:off x="1621536" y="1984299"/>
            <a:ext cx="25776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04AD9E-AE29-4146-9307-9E983CF0B891}"/>
              </a:ext>
            </a:extLst>
          </p:cNvPr>
          <p:cNvSpPr/>
          <p:nvPr/>
        </p:nvSpPr>
        <p:spPr>
          <a:xfrm>
            <a:off x="6858000" y="1984299"/>
            <a:ext cx="25776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887847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DBC91-CFE7-48D3-D192-F3E7329A2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75A09C3-EF49-87DD-AE63-AF47B6FDF5F8}"/>
              </a:ext>
            </a:extLst>
          </p:cNvPr>
          <p:cNvGrpSpPr/>
          <p:nvPr/>
        </p:nvGrpSpPr>
        <p:grpSpPr>
          <a:xfrm>
            <a:off x="838200" y="519994"/>
            <a:ext cx="10515600" cy="369332"/>
            <a:chOff x="838200" y="485871"/>
            <a:chExt cx="10515600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C8AD63-4D31-C9BA-C040-1023B5F6D1CD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SSO_3: CPU Utilization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C5B8D4F-4703-5587-60E3-75CE10A160E6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SSO_3: Memory Utilization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1B47A633-4503-C5B8-B7D0-8956D20A1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67" y="997481"/>
            <a:ext cx="10402849" cy="24315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C6493B-5CEC-372B-EA7A-5FDFCC668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66" y="997480"/>
            <a:ext cx="10402850" cy="243151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1F4ADD2-E1A1-A112-B215-AA88A5C68D27}"/>
              </a:ext>
            </a:extLst>
          </p:cNvPr>
          <p:cNvGrpSpPr/>
          <p:nvPr/>
        </p:nvGrpSpPr>
        <p:grpSpPr>
          <a:xfrm>
            <a:off x="838199" y="3430398"/>
            <a:ext cx="10515589" cy="369332"/>
            <a:chOff x="838200" y="485871"/>
            <a:chExt cx="10515589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B5D8EEE-1440-BEDE-5B97-EA9E4A05854C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FHIR_DB_1: CPU Utilization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76D229-1CAA-DE88-72AC-336BAF5A18CF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FHIR_DB_1: Memory Utilization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0FF89DF1-4A21-5537-CF77-21D599665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64" y="3940609"/>
            <a:ext cx="10402851" cy="243152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BC74B74-8A22-FC11-6F43-8D7D8BD020AD}"/>
              </a:ext>
            </a:extLst>
          </p:cNvPr>
          <p:cNvSpPr/>
          <p:nvPr/>
        </p:nvSpPr>
        <p:spPr>
          <a:xfrm>
            <a:off x="1621536" y="4988595"/>
            <a:ext cx="25776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C314429-6840-EA15-DDD4-EE0E879DBCDF}"/>
              </a:ext>
            </a:extLst>
          </p:cNvPr>
          <p:cNvSpPr/>
          <p:nvPr/>
        </p:nvSpPr>
        <p:spPr>
          <a:xfrm>
            <a:off x="6858000" y="4988595"/>
            <a:ext cx="25776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7F54B18-D343-CCEF-C1F7-020C07E966DB}"/>
              </a:ext>
            </a:extLst>
          </p:cNvPr>
          <p:cNvSpPr/>
          <p:nvPr/>
        </p:nvSpPr>
        <p:spPr>
          <a:xfrm>
            <a:off x="1621536" y="1984299"/>
            <a:ext cx="25776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CCAE49-7161-C557-9609-C6CF38AE2E74}"/>
              </a:ext>
            </a:extLst>
          </p:cNvPr>
          <p:cNvSpPr/>
          <p:nvPr/>
        </p:nvSpPr>
        <p:spPr>
          <a:xfrm>
            <a:off x="6858000" y="1984299"/>
            <a:ext cx="25776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466425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B22D5-EB5E-7234-CE31-67F76DBC5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84BC8EF0-7828-41B8-18EE-D82EEB455A8E}"/>
              </a:ext>
            </a:extLst>
          </p:cNvPr>
          <p:cNvGrpSpPr/>
          <p:nvPr/>
        </p:nvGrpSpPr>
        <p:grpSpPr>
          <a:xfrm>
            <a:off x="838189" y="641016"/>
            <a:ext cx="10515600" cy="369332"/>
            <a:chOff x="838200" y="485871"/>
            <a:chExt cx="1051560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E86951C-8A0B-561F-60D1-C9B7E83050B0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FHIR_DB_2: CPU Utilization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1ACC04-AC37-B736-7CD0-761B91C37D01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FHIR_DB_2: Memory Utilization</a:t>
              </a: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8054AC09-52E3-EE0B-6590-485BFE96D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64" y="1013144"/>
            <a:ext cx="10402852" cy="243152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F2D3CA7-21A3-94B8-B5C5-C029F06B69A4}"/>
              </a:ext>
            </a:extLst>
          </p:cNvPr>
          <p:cNvGrpSpPr/>
          <p:nvPr/>
        </p:nvGrpSpPr>
        <p:grpSpPr>
          <a:xfrm>
            <a:off x="838200" y="3427602"/>
            <a:ext cx="10515589" cy="369332"/>
            <a:chOff x="838200" y="485871"/>
            <a:chExt cx="10515589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3DF9069-B1C3-31DF-F63A-F184E9D50712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FHIR_DB_3: CPU Utilization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47A2EB4-8C63-AD8F-47A7-6342E3598012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FHIR_DB_3: Memory Utilization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9542CA95-11FB-91C5-C223-1825B004E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65" y="3937813"/>
            <a:ext cx="10402851" cy="243151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57957121-3C4C-B588-B7F6-925B93B5C00B}"/>
              </a:ext>
            </a:extLst>
          </p:cNvPr>
          <p:cNvSpPr/>
          <p:nvPr/>
        </p:nvSpPr>
        <p:spPr>
          <a:xfrm>
            <a:off x="1621536" y="4988595"/>
            <a:ext cx="25776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6F59B49-E041-5AA5-C2C5-D9F01A37B040}"/>
              </a:ext>
            </a:extLst>
          </p:cNvPr>
          <p:cNvSpPr/>
          <p:nvPr/>
        </p:nvSpPr>
        <p:spPr>
          <a:xfrm>
            <a:off x="6858000" y="4988595"/>
            <a:ext cx="25776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6AAB20D-24A9-3AFD-D753-9E758B85C67F}"/>
              </a:ext>
            </a:extLst>
          </p:cNvPr>
          <p:cNvSpPr/>
          <p:nvPr/>
        </p:nvSpPr>
        <p:spPr>
          <a:xfrm>
            <a:off x="1621536" y="1984299"/>
            <a:ext cx="25776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9D34F07-0E18-085D-0F54-A512D609884F}"/>
              </a:ext>
            </a:extLst>
          </p:cNvPr>
          <p:cNvSpPr/>
          <p:nvPr/>
        </p:nvSpPr>
        <p:spPr>
          <a:xfrm>
            <a:off x="6858000" y="1984299"/>
            <a:ext cx="25776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755952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7904A-CEB1-9E59-9C47-D86692DE7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D113A12D-22B3-2892-12AF-0A0E45D3373F}"/>
              </a:ext>
            </a:extLst>
          </p:cNvPr>
          <p:cNvGrpSpPr/>
          <p:nvPr/>
        </p:nvGrpSpPr>
        <p:grpSpPr>
          <a:xfrm>
            <a:off x="833555" y="622555"/>
            <a:ext cx="10515600" cy="369332"/>
            <a:chOff x="838200" y="485871"/>
            <a:chExt cx="1051560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1F1E3E-6861-1EF9-8099-1F0BC249B597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REPORT_1: CPU Utilization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592D8D9-AF66-777C-F35B-EC8DB21C47EA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REPORT_1: Memory Utilization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0B6BBAAE-FD2B-8FB5-7DC2-E2E78612F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31" y="994684"/>
            <a:ext cx="10402851" cy="243151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C35B607B-11BF-C48B-0147-DBD76184365D}"/>
              </a:ext>
            </a:extLst>
          </p:cNvPr>
          <p:cNvGrpSpPr/>
          <p:nvPr/>
        </p:nvGrpSpPr>
        <p:grpSpPr>
          <a:xfrm>
            <a:off x="833566" y="3497342"/>
            <a:ext cx="10515589" cy="369332"/>
            <a:chOff x="838200" y="485871"/>
            <a:chExt cx="10515589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DDF9503-0361-7A30-6DF1-B35EA0974C93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REPORT_2: CPU Utilization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2FD3772-F1F7-03B2-E223-CD58211E37F8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REPORT_2: Memory Utilization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E4491036-D3A6-B1A3-F64B-1512DA3CA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531" y="3937813"/>
            <a:ext cx="10402853" cy="243431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39E0818-9D53-109B-B840-29F70AAF1A25}"/>
              </a:ext>
            </a:extLst>
          </p:cNvPr>
          <p:cNvSpPr/>
          <p:nvPr/>
        </p:nvSpPr>
        <p:spPr>
          <a:xfrm>
            <a:off x="1621536" y="4988595"/>
            <a:ext cx="25776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185349B-9672-EB11-F4C1-7BC0FA86E56F}"/>
              </a:ext>
            </a:extLst>
          </p:cNvPr>
          <p:cNvSpPr/>
          <p:nvPr/>
        </p:nvSpPr>
        <p:spPr>
          <a:xfrm>
            <a:off x="6858000" y="4988595"/>
            <a:ext cx="25776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E0C4712-8DEA-E4B7-CA3F-4D38E378B1D9}"/>
              </a:ext>
            </a:extLst>
          </p:cNvPr>
          <p:cNvSpPr/>
          <p:nvPr/>
        </p:nvSpPr>
        <p:spPr>
          <a:xfrm>
            <a:off x="1621536" y="1984299"/>
            <a:ext cx="25776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3D431B7-A643-A90F-6A11-1DA7B6CFEFA3}"/>
              </a:ext>
            </a:extLst>
          </p:cNvPr>
          <p:cNvSpPr/>
          <p:nvPr/>
        </p:nvSpPr>
        <p:spPr>
          <a:xfrm>
            <a:off x="6858000" y="1984299"/>
            <a:ext cx="25776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401643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F674D-15B4-33B9-CAFA-B2183D640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441E0C0F-B3C6-C406-30A5-26669FD15A0B}"/>
              </a:ext>
            </a:extLst>
          </p:cNvPr>
          <p:cNvGrpSpPr/>
          <p:nvPr/>
        </p:nvGrpSpPr>
        <p:grpSpPr>
          <a:xfrm>
            <a:off x="838189" y="618277"/>
            <a:ext cx="10515600" cy="369332"/>
            <a:chOff x="838200" y="485871"/>
            <a:chExt cx="1051560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A8F6C88-F1C5-7BF7-2876-82008CD3332A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REPORT_3: CPU Utilization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DF67D94-191C-EBE4-7A2D-40B9FF80D372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REPORT_3: Memory Utilization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146A9265-951B-1936-A482-A022A0F4A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20" y="1039228"/>
            <a:ext cx="10402853" cy="2434316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3FE0B42-3341-9A44-53CE-ED171D544F47}"/>
              </a:ext>
            </a:extLst>
          </p:cNvPr>
          <p:cNvGrpSpPr/>
          <p:nvPr/>
        </p:nvGrpSpPr>
        <p:grpSpPr>
          <a:xfrm>
            <a:off x="838200" y="3568481"/>
            <a:ext cx="10515589" cy="369332"/>
            <a:chOff x="838200" y="485871"/>
            <a:chExt cx="10515589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1E39BC-0B71-F116-F07C-4E2747684C9E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PMAP_1: CPU Utilization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A39763B-C066-5E2D-AE3C-B0C0499F2E28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PMAP_1: Memory Utilization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F3AB643C-8110-1125-E9E6-B9E4901E2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530" y="4032750"/>
            <a:ext cx="10402853" cy="252340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22D5D78-070C-12C8-444B-EB448F432A35}"/>
              </a:ext>
            </a:extLst>
          </p:cNvPr>
          <p:cNvSpPr/>
          <p:nvPr/>
        </p:nvSpPr>
        <p:spPr>
          <a:xfrm>
            <a:off x="1621536" y="4988595"/>
            <a:ext cx="25776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FCE56AC-ABB4-3CD1-2675-2FFD332D704F}"/>
              </a:ext>
            </a:extLst>
          </p:cNvPr>
          <p:cNvSpPr/>
          <p:nvPr/>
        </p:nvSpPr>
        <p:spPr>
          <a:xfrm>
            <a:off x="6858000" y="4988595"/>
            <a:ext cx="25776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0B0740B-2F6E-C239-3804-7EE3A4BFAD7F}"/>
              </a:ext>
            </a:extLst>
          </p:cNvPr>
          <p:cNvSpPr/>
          <p:nvPr/>
        </p:nvSpPr>
        <p:spPr>
          <a:xfrm>
            <a:off x="1621536" y="1984299"/>
            <a:ext cx="25776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382DD9E-66E9-1512-0BC9-D97A3A6213CD}"/>
              </a:ext>
            </a:extLst>
          </p:cNvPr>
          <p:cNvSpPr/>
          <p:nvPr/>
        </p:nvSpPr>
        <p:spPr>
          <a:xfrm>
            <a:off x="6858000" y="1984299"/>
            <a:ext cx="25776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006403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3753E-1CFB-6F90-F882-A4EC2AC8A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703286BA-41A9-E5B4-088A-5F000F6ECD48}"/>
              </a:ext>
            </a:extLst>
          </p:cNvPr>
          <p:cNvGrpSpPr/>
          <p:nvPr/>
        </p:nvGrpSpPr>
        <p:grpSpPr>
          <a:xfrm>
            <a:off x="899243" y="444839"/>
            <a:ext cx="10515589" cy="369332"/>
            <a:chOff x="838200" y="485871"/>
            <a:chExt cx="10515589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888B1F9-CA1B-6E06-7367-4E09EB4F0950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PMAP_3: CPU Utilization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367AAA-BF49-1BBA-CDC4-236E307C1F00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PMAP_3: Memory Utilization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5867E3A4-151F-FE67-013F-E59A3E034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72" y="912620"/>
            <a:ext cx="10402855" cy="251638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7E17BE5F-31CE-539C-7B15-785CF5B6EB25}"/>
              </a:ext>
            </a:extLst>
          </p:cNvPr>
          <p:cNvGrpSpPr/>
          <p:nvPr/>
        </p:nvGrpSpPr>
        <p:grpSpPr>
          <a:xfrm>
            <a:off x="899233" y="3429000"/>
            <a:ext cx="10515600" cy="369332"/>
            <a:chOff x="838200" y="485871"/>
            <a:chExt cx="10515600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F7A5B9C-C605-97A4-BD89-C6EA608ECC74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PPM_DB_1: CPU Utilization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05CF459-01DA-6BE7-0CCA-E294880B32A6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PPM_DB_1: Memory Utilization</a:t>
              </a:r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B52264EE-AA83-5B28-AB5A-225BCF9AB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72" y="3798332"/>
            <a:ext cx="10402856" cy="251638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15C2FBDA-3844-A670-79FC-98AF94F2B15E}"/>
              </a:ext>
            </a:extLst>
          </p:cNvPr>
          <p:cNvSpPr/>
          <p:nvPr/>
        </p:nvSpPr>
        <p:spPr>
          <a:xfrm>
            <a:off x="1694688" y="4988595"/>
            <a:ext cx="25776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9BF680-818D-FBFB-212A-2BBC29BBF7E4}"/>
              </a:ext>
            </a:extLst>
          </p:cNvPr>
          <p:cNvSpPr/>
          <p:nvPr/>
        </p:nvSpPr>
        <p:spPr>
          <a:xfrm>
            <a:off x="6931152" y="4988595"/>
            <a:ext cx="25776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81AA19A-15D1-C5A5-7164-98B2DBE67D51}"/>
              </a:ext>
            </a:extLst>
          </p:cNvPr>
          <p:cNvSpPr/>
          <p:nvPr/>
        </p:nvSpPr>
        <p:spPr>
          <a:xfrm>
            <a:off x="1694688" y="1984299"/>
            <a:ext cx="25776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B93923A-CCCE-3113-39E3-2C075F3DB23A}"/>
              </a:ext>
            </a:extLst>
          </p:cNvPr>
          <p:cNvSpPr/>
          <p:nvPr/>
        </p:nvSpPr>
        <p:spPr>
          <a:xfrm>
            <a:off x="6931152" y="1984299"/>
            <a:ext cx="25776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946123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7B800-A23C-6913-AC75-9A841BF55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3F1E83EC-9679-DF65-0194-A7F9BA4DEBFF}"/>
              </a:ext>
            </a:extLst>
          </p:cNvPr>
          <p:cNvGrpSpPr/>
          <p:nvPr/>
        </p:nvGrpSpPr>
        <p:grpSpPr>
          <a:xfrm>
            <a:off x="899233" y="457548"/>
            <a:ext cx="10515600" cy="369332"/>
            <a:chOff x="838200" y="485871"/>
            <a:chExt cx="10515600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A67256C-6BB1-6104-461F-D0E821FE627C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API_1: CPU Utilization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3AE91C9-AB9B-224C-3EBF-91BEBDC52359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API_1: Memory Utilization</a:t>
              </a: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0AD355F7-03DF-8B2A-BD8A-51FC7AAA4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72" y="912621"/>
            <a:ext cx="10402856" cy="251637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DE6C14B0-C212-D5DF-7653-2F4080927E8D}"/>
              </a:ext>
            </a:extLst>
          </p:cNvPr>
          <p:cNvGrpSpPr/>
          <p:nvPr/>
        </p:nvGrpSpPr>
        <p:grpSpPr>
          <a:xfrm>
            <a:off x="899245" y="3514741"/>
            <a:ext cx="10515589" cy="369332"/>
            <a:chOff x="838200" y="485871"/>
            <a:chExt cx="10515589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2D0C8A0-1AB8-FAD9-D3AE-6CF3D906BA34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API_2: CPU Utilization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04507D4-7AE4-64CB-830D-979B61D8CBEA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API_2: Memory Utilization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0BFB196B-4D61-9D9F-99CC-70657D9A1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72" y="3983459"/>
            <a:ext cx="10402856" cy="251450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382725D-7667-1870-13BE-25F1BE00B212}"/>
              </a:ext>
            </a:extLst>
          </p:cNvPr>
          <p:cNvSpPr/>
          <p:nvPr/>
        </p:nvSpPr>
        <p:spPr>
          <a:xfrm>
            <a:off x="1676400" y="4988595"/>
            <a:ext cx="25776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C72E65B-3747-275C-96AA-742FD315B608}"/>
              </a:ext>
            </a:extLst>
          </p:cNvPr>
          <p:cNvSpPr/>
          <p:nvPr/>
        </p:nvSpPr>
        <p:spPr>
          <a:xfrm>
            <a:off x="6912864" y="4988595"/>
            <a:ext cx="25776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AF8594B-CA72-6224-DBF3-288446C71C71}"/>
              </a:ext>
            </a:extLst>
          </p:cNvPr>
          <p:cNvSpPr/>
          <p:nvPr/>
        </p:nvSpPr>
        <p:spPr>
          <a:xfrm>
            <a:off x="1676400" y="1984299"/>
            <a:ext cx="25776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2C1CBFC-6342-008D-10B5-721C59BFE643}"/>
              </a:ext>
            </a:extLst>
          </p:cNvPr>
          <p:cNvSpPr/>
          <p:nvPr/>
        </p:nvSpPr>
        <p:spPr>
          <a:xfrm>
            <a:off x="6912864" y="1984299"/>
            <a:ext cx="25776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F55FEA1-BC41-5AC9-B0EC-944E6301F9AA}"/>
              </a:ext>
            </a:extLst>
          </p:cNvPr>
          <p:cNvSpPr/>
          <p:nvPr/>
        </p:nvSpPr>
        <p:spPr>
          <a:xfrm>
            <a:off x="5199888" y="4988595"/>
            <a:ext cx="25776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1F72F92-EE3A-6C95-093B-18CC0593D6EA}"/>
              </a:ext>
            </a:extLst>
          </p:cNvPr>
          <p:cNvSpPr/>
          <p:nvPr/>
        </p:nvSpPr>
        <p:spPr>
          <a:xfrm>
            <a:off x="10430256" y="4988595"/>
            <a:ext cx="25776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853572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DACBE-0B1B-4E99-A424-A6E6F5C04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1AB4DD3-1C19-5CA6-4D3A-EFE9CB525C44}"/>
              </a:ext>
            </a:extLst>
          </p:cNvPr>
          <p:cNvGrpSpPr/>
          <p:nvPr/>
        </p:nvGrpSpPr>
        <p:grpSpPr>
          <a:xfrm>
            <a:off x="899234" y="546722"/>
            <a:ext cx="10515600" cy="369332"/>
            <a:chOff x="838200" y="485871"/>
            <a:chExt cx="10515600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DFA6549-70E1-263D-40B6-D7093879EB09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API_3: CPU Utilization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E5ABCBF-8A48-2B31-56F4-925A9CD70848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API_3: Memory Utilization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1E4B617-9B3C-B76E-5787-F688AD93A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71" y="916054"/>
            <a:ext cx="10402857" cy="251294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5FEA1B3-6DEE-8849-85E2-ADA9F7BA867C}"/>
              </a:ext>
            </a:extLst>
          </p:cNvPr>
          <p:cNvGrpSpPr/>
          <p:nvPr/>
        </p:nvGrpSpPr>
        <p:grpSpPr>
          <a:xfrm>
            <a:off x="899233" y="3453889"/>
            <a:ext cx="10515600" cy="369332"/>
            <a:chOff x="838200" y="485871"/>
            <a:chExt cx="1051560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D8D9B9C-864A-5246-819D-F156DF3C9E27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CHLOG_2: CPU Utilization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C8EC6B2-18DD-37BE-A9F5-FFDEAE458A08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CHLOG_2 : Memory Utilization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BED40B6D-73B4-10CD-CF22-85849AAC2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71" y="3823221"/>
            <a:ext cx="10402857" cy="248805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6893AF5-1F5B-CE16-2CCF-B0375A68E37D}"/>
              </a:ext>
            </a:extLst>
          </p:cNvPr>
          <p:cNvSpPr/>
          <p:nvPr/>
        </p:nvSpPr>
        <p:spPr>
          <a:xfrm>
            <a:off x="1682496" y="4988595"/>
            <a:ext cx="25776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291BA7-42CD-B2A4-02DA-0B094FA85618}"/>
              </a:ext>
            </a:extLst>
          </p:cNvPr>
          <p:cNvSpPr/>
          <p:nvPr/>
        </p:nvSpPr>
        <p:spPr>
          <a:xfrm>
            <a:off x="6918960" y="4988595"/>
            <a:ext cx="25776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29A7B1-8F18-6E3C-2682-6280B7C42B4E}"/>
              </a:ext>
            </a:extLst>
          </p:cNvPr>
          <p:cNvSpPr/>
          <p:nvPr/>
        </p:nvSpPr>
        <p:spPr>
          <a:xfrm>
            <a:off x="1682496" y="1984299"/>
            <a:ext cx="25776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6C0400B-2256-E078-9B35-D5213089B906}"/>
              </a:ext>
            </a:extLst>
          </p:cNvPr>
          <p:cNvSpPr/>
          <p:nvPr/>
        </p:nvSpPr>
        <p:spPr>
          <a:xfrm>
            <a:off x="6918960" y="1984299"/>
            <a:ext cx="25776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84233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046D0-A935-2C59-DEE5-894B76E50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0D28B9B1-EAAC-7B74-39BB-E75F5A7F1BE7}"/>
              </a:ext>
            </a:extLst>
          </p:cNvPr>
          <p:cNvGrpSpPr/>
          <p:nvPr/>
        </p:nvGrpSpPr>
        <p:grpSpPr>
          <a:xfrm>
            <a:off x="899247" y="459001"/>
            <a:ext cx="10515589" cy="369332"/>
            <a:chOff x="838200" y="485871"/>
            <a:chExt cx="10515589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0DC2912-E91F-5754-F124-010F4C553DCB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MP_1: CPU Utilization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43C3C2F-7E28-FE8C-2A2B-E1EA4EAD41AF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MP_1: Memory Utilization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43DC5D11-9213-4908-FF38-21BFF3ADC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70" y="940943"/>
            <a:ext cx="10402859" cy="248805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FA43939-5A53-F9E8-935A-B8C537374BAE}"/>
              </a:ext>
            </a:extLst>
          </p:cNvPr>
          <p:cNvGrpSpPr/>
          <p:nvPr/>
        </p:nvGrpSpPr>
        <p:grpSpPr>
          <a:xfrm>
            <a:off x="899236" y="3429000"/>
            <a:ext cx="10515600" cy="369332"/>
            <a:chOff x="838200" y="485871"/>
            <a:chExt cx="1051560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B1BFFC3-9B21-A83A-53FE-57530EB34A0B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MP_2: CPU Utilization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BE93F3-44ED-2538-A0B1-320D09260D35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MP_2: Memory Utilization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0673EAD5-CA0B-72B0-113D-8684C11D2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70" y="3798332"/>
            <a:ext cx="10402859" cy="248805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4AD7C377-60A9-1F76-6230-AA2A73F22B99}"/>
              </a:ext>
            </a:extLst>
          </p:cNvPr>
          <p:cNvSpPr/>
          <p:nvPr/>
        </p:nvSpPr>
        <p:spPr>
          <a:xfrm>
            <a:off x="1670304" y="4988595"/>
            <a:ext cx="25776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2D52DDD-B97B-A09F-CA5F-120946C4B6CB}"/>
              </a:ext>
            </a:extLst>
          </p:cNvPr>
          <p:cNvSpPr/>
          <p:nvPr/>
        </p:nvSpPr>
        <p:spPr>
          <a:xfrm>
            <a:off x="6906768" y="4988595"/>
            <a:ext cx="25776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C9FBE0E-4ED8-71DF-9002-4A695170127D}"/>
              </a:ext>
            </a:extLst>
          </p:cNvPr>
          <p:cNvSpPr/>
          <p:nvPr/>
        </p:nvSpPr>
        <p:spPr>
          <a:xfrm>
            <a:off x="1670304" y="1984299"/>
            <a:ext cx="25776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8157AFB-B98C-5ED2-4DD8-4403559FC2FE}"/>
              </a:ext>
            </a:extLst>
          </p:cNvPr>
          <p:cNvSpPr/>
          <p:nvPr/>
        </p:nvSpPr>
        <p:spPr>
          <a:xfrm>
            <a:off x="6906768" y="1984299"/>
            <a:ext cx="25776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46563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446A644-2218-0440-080A-C3057BE4D4B3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BF7A3C-BC1F-025C-2411-E8FAE36A9531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PERSON_2: CPU Utilization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763BAC3-711A-574F-A947-518BB1BAFE66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PERSON_2: Memory Utilization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A90085-9DD6-693D-4629-899CE7715B3A}"/>
              </a:ext>
            </a:extLst>
          </p:cNvPr>
          <p:cNvGrpSpPr/>
          <p:nvPr/>
        </p:nvGrpSpPr>
        <p:grpSpPr>
          <a:xfrm>
            <a:off x="838189" y="3568481"/>
            <a:ext cx="10515600" cy="369332"/>
            <a:chOff x="838200" y="485871"/>
            <a:chExt cx="10515600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37140C-50C5-7174-2012-E4F807979016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PERSON_3: CPU Utilization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2A9B17-F6CC-0239-75A5-83F7A45D743F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PERSON_3: Memory Utilization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5DF1B7B-6CE5-8E99-E709-9827F17C9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79" y="1001664"/>
            <a:ext cx="10443842" cy="24203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631589-B979-9095-D6A9-D954939D7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79" y="4084275"/>
            <a:ext cx="10443842" cy="243551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FD452B2-FFEF-92BF-1B41-2E9AC21445F3}"/>
              </a:ext>
            </a:extLst>
          </p:cNvPr>
          <p:cNvSpPr/>
          <p:nvPr/>
        </p:nvSpPr>
        <p:spPr>
          <a:xfrm>
            <a:off x="2554605" y="2048483"/>
            <a:ext cx="201347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30B760-B885-B6CF-49FA-ED48F92D33B4}"/>
              </a:ext>
            </a:extLst>
          </p:cNvPr>
          <p:cNvSpPr/>
          <p:nvPr/>
        </p:nvSpPr>
        <p:spPr>
          <a:xfrm>
            <a:off x="2849245" y="2048483"/>
            <a:ext cx="201347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37179E4-05FA-7340-9FE4-2DB14871347C}"/>
              </a:ext>
            </a:extLst>
          </p:cNvPr>
          <p:cNvSpPr/>
          <p:nvPr/>
        </p:nvSpPr>
        <p:spPr>
          <a:xfrm>
            <a:off x="3093085" y="2048482"/>
            <a:ext cx="1343393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502126-3771-FA87-7910-A9B804F6B9A3}"/>
              </a:ext>
            </a:extLst>
          </p:cNvPr>
          <p:cNvSpPr/>
          <p:nvPr/>
        </p:nvSpPr>
        <p:spPr>
          <a:xfrm>
            <a:off x="4582424" y="2048482"/>
            <a:ext cx="497576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4056D6-3706-BBAE-7696-1DBAC5FF1A9F}"/>
              </a:ext>
            </a:extLst>
          </p:cNvPr>
          <p:cNvSpPr/>
          <p:nvPr/>
        </p:nvSpPr>
        <p:spPr>
          <a:xfrm>
            <a:off x="2524124" y="5111723"/>
            <a:ext cx="495988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0D4EE9-7136-C6A5-50CF-F2CB3A38E5C1}"/>
              </a:ext>
            </a:extLst>
          </p:cNvPr>
          <p:cNvSpPr/>
          <p:nvPr/>
        </p:nvSpPr>
        <p:spPr>
          <a:xfrm>
            <a:off x="3093084" y="5111723"/>
            <a:ext cx="1722755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15671DA-57C3-3CAF-611C-0C52FC233B8C}"/>
              </a:ext>
            </a:extLst>
          </p:cNvPr>
          <p:cNvSpPr/>
          <p:nvPr/>
        </p:nvSpPr>
        <p:spPr>
          <a:xfrm>
            <a:off x="7771764" y="5111723"/>
            <a:ext cx="495988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9C0F24-CCE4-8DE1-3FD7-5F7467116047}"/>
              </a:ext>
            </a:extLst>
          </p:cNvPr>
          <p:cNvSpPr/>
          <p:nvPr/>
        </p:nvSpPr>
        <p:spPr>
          <a:xfrm>
            <a:off x="8340724" y="5111723"/>
            <a:ext cx="1722755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47BCED6-FF0D-4162-201A-8D3F9CC84431}"/>
              </a:ext>
            </a:extLst>
          </p:cNvPr>
          <p:cNvSpPr/>
          <p:nvPr/>
        </p:nvSpPr>
        <p:spPr>
          <a:xfrm>
            <a:off x="7792085" y="2048483"/>
            <a:ext cx="201347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CC46E5D-CC3F-1A77-7433-9EFF13A1BFA1}"/>
              </a:ext>
            </a:extLst>
          </p:cNvPr>
          <p:cNvSpPr/>
          <p:nvPr/>
        </p:nvSpPr>
        <p:spPr>
          <a:xfrm>
            <a:off x="8086725" y="2048483"/>
            <a:ext cx="201347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DFE326F-AC86-D100-0E54-7735DD602FAB}"/>
              </a:ext>
            </a:extLst>
          </p:cNvPr>
          <p:cNvSpPr/>
          <p:nvPr/>
        </p:nvSpPr>
        <p:spPr>
          <a:xfrm>
            <a:off x="8330565" y="2048482"/>
            <a:ext cx="1343393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6DD9284-AF94-B047-E9B7-082C48446F86}"/>
              </a:ext>
            </a:extLst>
          </p:cNvPr>
          <p:cNvSpPr/>
          <p:nvPr/>
        </p:nvSpPr>
        <p:spPr>
          <a:xfrm>
            <a:off x="9819904" y="2048482"/>
            <a:ext cx="497576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342726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785D3-D132-C3BF-F34D-C6F6E7CB5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959EFA2C-C301-209D-7AE3-B33898A010F6}"/>
              </a:ext>
            </a:extLst>
          </p:cNvPr>
          <p:cNvGrpSpPr/>
          <p:nvPr/>
        </p:nvGrpSpPr>
        <p:grpSpPr>
          <a:xfrm>
            <a:off x="899247" y="459001"/>
            <a:ext cx="10515589" cy="369332"/>
            <a:chOff x="838200" y="485871"/>
            <a:chExt cx="10515589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134847A-64FF-9E66-0545-20DC16C9E151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MP_3: CPU Utilization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72523FA-BF7F-6347-9DFD-4529CBD92D49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MP_3: Memory Utilization</a:t>
              </a: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D2964D67-1C87-6DE2-3F78-30960C8C3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70" y="940943"/>
            <a:ext cx="10402859" cy="2488057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1DD3D2D-5158-8BBA-FC17-7299E5AFB303}"/>
              </a:ext>
            </a:extLst>
          </p:cNvPr>
          <p:cNvSpPr/>
          <p:nvPr/>
        </p:nvSpPr>
        <p:spPr>
          <a:xfrm>
            <a:off x="1658112" y="1984299"/>
            <a:ext cx="25776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CACCE06-8273-CD77-BA38-DF196EBF6E43}"/>
              </a:ext>
            </a:extLst>
          </p:cNvPr>
          <p:cNvSpPr/>
          <p:nvPr/>
        </p:nvSpPr>
        <p:spPr>
          <a:xfrm>
            <a:off x="6894576" y="1984299"/>
            <a:ext cx="257762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172861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684CB-3E32-1DFA-1BE9-09753D047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0E6DFC-05D0-DC8F-C36E-EA3FD5FD2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MY" dirty="0"/>
              <a:t>Network Disconnect on 13/2/2024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616ABD-CBF5-B1E0-BA95-4A30D23DE8E9}"/>
              </a:ext>
            </a:extLst>
          </p:cNvPr>
          <p:cNvSpPr txBox="1"/>
          <p:nvPr/>
        </p:nvSpPr>
        <p:spPr>
          <a:xfrm>
            <a:off x="838200" y="4091781"/>
            <a:ext cx="2428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MY" dirty="0">
                <a:solidFill>
                  <a:prstClr val="black"/>
                </a:solidFill>
                <a:latin typeface="Calibri" panose="020F0502020204030204"/>
              </a:rPr>
              <a:t>0700</a:t>
            </a: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HRS – 08</a:t>
            </a:r>
            <a:r>
              <a:rPr lang="en-MY" dirty="0">
                <a:solidFill>
                  <a:prstClr val="black"/>
                </a:solidFill>
                <a:latin typeface="Calibri" panose="020F0502020204030204"/>
              </a:rPr>
              <a:t>00</a:t>
            </a: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MY" dirty="0">
                <a:solidFill>
                  <a:prstClr val="black"/>
                </a:solidFill>
                <a:latin typeface="Calibri" panose="020F0502020204030204"/>
              </a:rPr>
              <a:t>0915</a:t>
            </a: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HRS – </a:t>
            </a:r>
            <a:r>
              <a:rPr lang="en-MY" dirty="0">
                <a:solidFill>
                  <a:prstClr val="black"/>
                </a:solidFill>
                <a:latin typeface="Calibri" panose="020F0502020204030204"/>
              </a:rPr>
              <a:t>10</a:t>
            </a: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 HRS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MY" dirty="0">
                <a:solidFill>
                  <a:prstClr val="black"/>
                </a:solidFill>
                <a:latin typeface="Calibri" panose="020F0502020204030204"/>
              </a:rPr>
              <a:t>1700 HRS – 2359 HRS</a:t>
            </a:r>
            <a:endParaRPr kumimoji="0" lang="en-MY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81831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EB18569-BBB3-DBE0-A374-075E9BE96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69" y="3937813"/>
            <a:ext cx="10459220" cy="24933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F4B559A-E67E-EA46-48D9-BEC2C13A6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69" y="940944"/>
            <a:ext cx="10402860" cy="248805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62BA3E7-2140-FC97-A1DD-BDB3E010E2E6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EF5FB4-DB79-4C5C-0091-892DDBCB9282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FHIR_1: CPU Utilization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BA12DF-1127-75B3-C707-1E7346FDA3FC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FHIR_1: Memory Utilization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AD6BF2A-EEC4-1BFE-9800-DEF5DB5072AA}"/>
              </a:ext>
            </a:extLst>
          </p:cNvPr>
          <p:cNvGrpSpPr/>
          <p:nvPr/>
        </p:nvGrpSpPr>
        <p:grpSpPr>
          <a:xfrm>
            <a:off x="838189" y="3568481"/>
            <a:ext cx="10515600" cy="369332"/>
            <a:chOff x="838200" y="485871"/>
            <a:chExt cx="10515600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7EAF56-FB58-98F5-9630-E560D496DEF7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FHIR_2: CPU Utilization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59A775-8DA0-56C0-CFBB-8CAF5CF7E996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FHIR_2: Memory Utilization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DEB5370D-4114-7A0F-0216-344F25DD9365}"/>
              </a:ext>
            </a:extLst>
          </p:cNvPr>
          <p:cNvSpPr/>
          <p:nvPr/>
        </p:nvSpPr>
        <p:spPr>
          <a:xfrm>
            <a:off x="9381744" y="1844255"/>
            <a:ext cx="1773935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F8E2EAA-B399-AE12-5330-46DBCEFAB1A1}"/>
              </a:ext>
            </a:extLst>
          </p:cNvPr>
          <p:cNvSpPr/>
          <p:nvPr/>
        </p:nvSpPr>
        <p:spPr>
          <a:xfrm>
            <a:off x="4309872" y="1844255"/>
            <a:ext cx="1603247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92D39F6-9606-4726-AA9B-517C300A20A1}"/>
              </a:ext>
            </a:extLst>
          </p:cNvPr>
          <p:cNvSpPr/>
          <p:nvPr/>
        </p:nvSpPr>
        <p:spPr>
          <a:xfrm>
            <a:off x="9552431" y="4782025"/>
            <a:ext cx="1603247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B9300B-F2BA-D6DD-E1A1-3C58A3667AB1}"/>
              </a:ext>
            </a:extLst>
          </p:cNvPr>
          <p:cNvSpPr/>
          <p:nvPr/>
        </p:nvSpPr>
        <p:spPr>
          <a:xfrm>
            <a:off x="4255007" y="4782025"/>
            <a:ext cx="1603247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368563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30E4A6C-602A-5390-07A5-CCA583B5B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66" y="3937811"/>
            <a:ext cx="10402862" cy="255025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8D3D61-051A-6DEF-84B5-30CCB553F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66" y="940942"/>
            <a:ext cx="10402861" cy="248805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B51B1CA-E22C-C9F9-FB65-EDB1A3FFBEE6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6236F2-DDD8-DAF3-3F7A-567EEB427662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FHIR_3: CPU Utilization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96E3EE-8218-2E89-6F7A-0F2DF5F362BF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FHIR_3: Memory Utilization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3D896B-2D76-3B2D-23E9-3C222BE6C880}"/>
              </a:ext>
            </a:extLst>
          </p:cNvPr>
          <p:cNvGrpSpPr/>
          <p:nvPr/>
        </p:nvGrpSpPr>
        <p:grpSpPr>
          <a:xfrm>
            <a:off x="838189" y="3568481"/>
            <a:ext cx="10515600" cy="369332"/>
            <a:chOff x="838200" y="485871"/>
            <a:chExt cx="10515600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9A3087B-C3A7-413B-11F3-CF3278F76B4F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LB_1: CPU Utilization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FCA1A1-2747-3AAD-5E97-4039A9EFD372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LB_1: Memory Utilization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30E719A5-68FB-6277-7B9B-8CB88527D78F}"/>
              </a:ext>
            </a:extLst>
          </p:cNvPr>
          <p:cNvSpPr/>
          <p:nvPr/>
        </p:nvSpPr>
        <p:spPr>
          <a:xfrm>
            <a:off x="9467090" y="1844255"/>
            <a:ext cx="1688590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6D4BD97-770A-8A08-5541-E401AB423BE4}"/>
              </a:ext>
            </a:extLst>
          </p:cNvPr>
          <p:cNvSpPr/>
          <p:nvPr/>
        </p:nvSpPr>
        <p:spPr>
          <a:xfrm>
            <a:off x="4291584" y="1844255"/>
            <a:ext cx="1621536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73A537-2104-3DF0-ECCE-AB50EBFFCD09}"/>
              </a:ext>
            </a:extLst>
          </p:cNvPr>
          <p:cNvSpPr/>
          <p:nvPr/>
        </p:nvSpPr>
        <p:spPr>
          <a:xfrm>
            <a:off x="9467089" y="4782025"/>
            <a:ext cx="1688590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3F9F4C7-D6D7-8009-9AE8-AE5BDFD20DAD}"/>
              </a:ext>
            </a:extLst>
          </p:cNvPr>
          <p:cNvSpPr/>
          <p:nvPr/>
        </p:nvSpPr>
        <p:spPr>
          <a:xfrm>
            <a:off x="4169665" y="4782025"/>
            <a:ext cx="1688590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020692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3E2BBA9-E680-9711-1C4C-059EFD606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58" y="3937813"/>
            <a:ext cx="10402862" cy="24839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FDEC82-973A-65A9-340C-A032E6ACA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65" y="948315"/>
            <a:ext cx="10402862" cy="248805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B67FB7D-853C-8259-FA04-ACCF6DF4AD5F}"/>
              </a:ext>
            </a:extLst>
          </p:cNvPr>
          <p:cNvGrpSpPr/>
          <p:nvPr/>
        </p:nvGrpSpPr>
        <p:grpSpPr>
          <a:xfrm>
            <a:off x="838200" y="577756"/>
            <a:ext cx="10515589" cy="369332"/>
            <a:chOff x="838200" y="485871"/>
            <a:chExt cx="10515589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BCD4905-9597-E55A-3E3C-D4972FC25699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LB_2: CPU Utilization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694D1B-2554-57B9-248F-949C7D7791DE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LB_2: Memory Utilization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7B1450E-1613-8FAE-6928-4A2BC200C073}"/>
              </a:ext>
            </a:extLst>
          </p:cNvPr>
          <p:cNvGrpSpPr/>
          <p:nvPr/>
        </p:nvGrpSpPr>
        <p:grpSpPr>
          <a:xfrm>
            <a:off x="838189" y="3568481"/>
            <a:ext cx="10515600" cy="369332"/>
            <a:chOff x="838200" y="485871"/>
            <a:chExt cx="10515600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8B0C4C-E258-D35D-8E24-977BA61789F7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PERSON_1: CPU Utilization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58607B-B064-F6E0-9FE1-3AE048562B9A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PERSON_1: Memory Utilization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645AD80-B325-121A-9CDE-FBBE7FEAC548}"/>
              </a:ext>
            </a:extLst>
          </p:cNvPr>
          <p:cNvSpPr/>
          <p:nvPr/>
        </p:nvSpPr>
        <p:spPr>
          <a:xfrm>
            <a:off x="9601200" y="1844255"/>
            <a:ext cx="1554479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BA07F7-34F2-359C-C0D9-39533232A89F}"/>
              </a:ext>
            </a:extLst>
          </p:cNvPr>
          <p:cNvSpPr/>
          <p:nvPr/>
        </p:nvSpPr>
        <p:spPr>
          <a:xfrm>
            <a:off x="4309872" y="1844255"/>
            <a:ext cx="1603247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5B3037-0A6A-F7A9-F80A-2B5FFB11A281}"/>
              </a:ext>
            </a:extLst>
          </p:cNvPr>
          <p:cNvSpPr/>
          <p:nvPr/>
        </p:nvSpPr>
        <p:spPr>
          <a:xfrm>
            <a:off x="9552431" y="4782025"/>
            <a:ext cx="1603247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FEDEAB-D73A-AAE6-CDF5-18918365D13E}"/>
              </a:ext>
            </a:extLst>
          </p:cNvPr>
          <p:cNvSpPr/>
          <p:nvPr/>
        </p:nvSpPr>
        <p:spPr>
          <a:xfrm>
            <a:off x="4309872" y="4782025"/>
            <a:ext cx="1548382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023720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1F04A75-5520-E7AA-D2C3-BCC1A4A02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56" y="947088"/>
            <a:ext cx="10402863" cy="24819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49F2715-9460-568D-286C-8E9AD2BFD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56" y="3939830"/>
            <a:ext cx="10402864" cy="248191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4F122A8-4EC2-233D-CA32-0935597E963C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B1DD3C-E774-A6B4-D290-89675E6D9219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PERSON_2: CPU Utilization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4EFA31-6FFC-9194-9476-3011AB7731C0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PERSON_2: Memory Utilization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1CA5581-B859-AB84-4BFF-5FC91DFE5FE8}"/>
              </a:ext>
            </a:extLst>
          </p:cNvPr>
          <p:cNvGrpSpPr/>
          <p:nvPr/>
        </p:nvGrpSpPr>
        <p:grpSpPr>
          <a:xfrm>
            <a:off x="838189" y="3568481"/>
            <a:ext cx="10515600" cy="369332"/>
            <a:chOff x="838200" y="485871"/>
            <a:chExt cx="10515600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D38FFF1-4EF2-38CA-BA3D-DB98E5E9C9E7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PERSON_3: CPU Utilization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65E3D0-6D4D-9948-40DD-AD591EBF662A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PERSON_3: Memory Utilization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012A0E2-BAD2-DAD8-8856-CF351846357F}"/>
              </a:ext>
            </a:extLst>
          </p:cNvPr>
          <p:cNvSpPr/>
          <p:nvPr/>
        </p:nvSpPr>
        <p:spPr>
          <a:xfrm>
            <a:off x="9637776" y="1844255"/>
            <a:ext cx="1517903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A4423B-C374-7A35-A0B1-CFD3A6540C21}"/>
              </a:ext>
            </a:extLst>
          </p:cNvPr>
          <p:cNvSpPr/>
          <p:nvPr/>
        </p:nvSpPr>
        <p:spPr>
          <a:xfrm>
            <a:off x="4309872" y="1844255"/>
            <a:ext cx="1603247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29B30F-E05D-1C77-C980-282C50DF2E42}"/>
              </a:ext>
            </a:extLst>
          </p:cNvPr>
          <p:cNvSpPr/>
          <p:nvPr/>
        </p:nvSpPr>
        <p:spPr>
          <a:xfrm>
            <a:off x="9552431" y="4782025"/>
            <a:ext cx="1603247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C96E8D0-E737-B37D-1B3D-E52BC94CE7A0}"/>
              </a:ext>
            </a:extLst>
          </p:cNvPr>
          <p:cNvSpPr/>
          <p:nvPr/>
        </p:nvSpPr>
        <p:spPr>
          <a:xfrm>
            <a:off x="4255007" y="4782025"/>
            <a:ext cx="1603247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230098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C9A22D6-2137-D844-F707-662B03E57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55" y="949901"/>
            <a:ext cx="10402864" cy="2479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CFEBDD-1698-1AC3-3FCC-100E62C33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54" y="3937813"/>
            <a:ext cx="10402865" cy="247909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4EDE5C-895C-92F2-E476-C5EC89E5809A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DDB18B-2677-8467-7B49-2A86AF19E53C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PROVIDER_1: CPU Utilization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A95715-8C0E-44B3-3C94-B8B959E45948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PROVIDER_1: Memory Utilization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C2392BC-0A95-F7FA-5B87-67C37BAB732A}"/>
              </a:ext>
            </a:extLst>
          </p:cNvPr>
          <p:cNvGrpSpPr/>
          <p:nvPr/>
        </p:nvGrpSpPr>
        <p:grpSpPr>
          <a:xfrm>
            <a:off x="838189" y="3568481"/>
            <a:ext cx="10515600" cy="369332"/>
            <a:chOff x="838200" y="485871"/>
            <a:chExt cx="10515600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B970AE-F72F-F3B8-1FFD-863CA8183293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PROVIDER_2: CPU Utilization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98B1C9-E0D4-B5F8-C1E3-330AEC7A9926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PROVIDER_2: Memory Utilization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BAE72DD-F66B-3BCE-AC58-941BD35159ED}"/>
              </a:ext>
            </a:extLst>
          </p:cNvPr>
          <p:cNvSpPr/>
          <p:nvPr/>
        </p:nvSpPr>
        <p:spPr>
          <a:xfrm>
            <a:off x="9552432" y="1844255"/>
            <a:ext cx="1603247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98628E-3B16-AC44-1450-B5D4C2AFCCDB}"/>
              </a:ext>
            </a:extLst>
          </p:cNvPr>
          <p:cNvSpPr/>
          <p:nvPr/>
        </p:nvSpPr>
        <p:spPr>
          <a:xfrm>
            <a:off x="4389120" y="1844255"/>
            <a:ext cx="1523999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D57942-F2A7-33F7-D477-FC0CBC2238AC}"/>
              </a:ext>
            </a:extLst>
          </p:cNvPr>
          <p:cNvSpPr/>
          <p:nvPr/>
        </p:nvSpPr>
        <p:spPr>
          <a:xfrm>
            <a:off x="9332975" y="4782025"/>
            <a:ext cx="1822703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AD6548-6128-8651-ED2B-9AB98B9385C0}"/>
              </a:ext>
            </a:extLst>
          </p:cNvPr>
          <p:cNvSpPr/>
          <p:nvPr/>
        </p:nvSpPr>
        <p:spPr>
          <a:xfrm>
            <a:off x="4255007" y="4782025"/>
            <a:ext cx="1603247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907757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AC4B74D-3F57-2D0E-8A6D-6E4F6A523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53" y="949901"/>
            <a:ext cx="10402865" cy="24790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6287F2-A974-4FDA-6738-FB9F5B0CC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53" y="3893031"/>
            <a:ext cx="10402865" cy="247909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A671AB6-7122-0431-75E0-C2A40BA0607C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09B964A-2EC4-3ADC-0D5C-2095F6D2A88E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PROVIDER_3: CPU Utilization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248517-EBD3-E52F-4387-4EA50E899B1E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PROVIDER_3: Memory Utilization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FCDAB7D-C431-D544-36F2-650E76DE8B64}"/>
              </a:ext>
            </a:extLst>
          </p:cNvPr>
          <p:cNvGrpSpPr/>
          <p:nvPr/>
        </p:nvGrpSpPr>
        <p:grpSpPr>
          <a:xfrm>
            <a:off x="838189" y="3568481"/>
            <a:ext cx="10515600" cy="369332"/>
            <a:chOff x="838200" y="485871"/>
            <a:chExt cx="10515600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D17A13-4D76-F791-E94D-7CADA74DAD3B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SSO_1: CPU Utilization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38BD3C-ED41-F41D-5869-CD92FAFB1E9C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SSO_1: Memory Utilization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8F879BB0-556A-94CB-8360-4D2AE8A3526C}"/>
              </a:ext>
            </a:extLst>
          </p:cNvPr>
          <p:cNvSpPr/>
          <p:nvPr/>
        </p:nvSpPr>
        <p:spPr>
          <a:xfrm>
            <a:off x="9552432" y="1844255"/>
            <a:ext cx="1603247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0ADA37-C551-C370-5EFE-1010E87E9A91}"/>
              </a:ext>
            </a:extLst>
          </p:cNvPr>
          <p:cNvSpPr/>
          <p:nvPr/>
        </p:nvSpPr>
        <p:spPr>
          <a:xfrm>
            <a:off x="4309872" y="1844255"/>
            <a:ext cx="1603247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E00977-D0C3-413B-AEE7-0F01C9127845}"/>
              </a:ext>
            </a:extLst>
          </p:cNvPr>
          <p:cNvSpPr/>
          <p:nvPr/>
        </p:nvSpPr>
        <p:spPr>
          <a:xfrm>
            <a:off x="9552431" y="4782025"/>
            <a:ext cx="1603247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A3A8CA-92FA-296C-1F70-0291EF267283}"/>
              </a:ext>
            </a:extLst>
          </p:cNvPr>
          <p:cNvSpPr/>
          <p:nvPr/>
        </p:nvSpPr>
        <p:spPr>
          <a:xfrm>
            <a:off x="4255007" y="4782025"/>
            <a:ext cx="1603247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242010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B1BC7A3-A588-8B57-5368-C7D6A23D7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53" y="949901"/>
            <a:ext cx="10459236" cy="24790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0DA98C-F0EB-476E-71FB-9E9BC8FDB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88" y="3893030"/>
            <a:ext cx="10459229" cy="247909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39D0CB4-A1F2-EE66-FC02-24E7864C39E4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12151AC-96BA-D1D8-82EA-E3CAA3ADD5CE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SSO_2: CPU Utilization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78062E0-1558-C94B-8F69-6293E2D5EB7E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SSO_2: Memory Utilization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8211843-DD8B-9D3C-EA07-BF391AAD1EC8}"/>
              </a:ext>
            </a:extLst>
          </p:cNvPr>
          <p:cNvGrpSpPr/>
          <p:nvPr/>
        </p:nvGrpSpPr>
        <p:grpSpPr>
          <a:xfrm>
            <a:off x="838189" y="3568481"/>
            <a:ext cx="10515600" cy="369332"/>
            <a:chOff x="838200" y="485871"/>
            <a:chExt cx="10515600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F574533-3B2B-1423-549D-E4751B54C547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SSO_3: CPU Utilization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928CDE-BCB9-12DA-2B65-DF15074B29AC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SSO_3: Memory Utilization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90108F94-5404-605E-70DC-06EB3F503839}"/>
              </a:ext>
            </a:extLst>
          </p:cNvPr>
          <p:cNvSpPr/>
          <p:nvPr/>
        </p:nvSpPr>
        <p:spPr>
          <a:xfrm>
            <a:off x="9717025" y="1844255"/>
            <a:ext cx="1438654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CB18A0-F817-737E-F24E-51A5340F3847}"/>
              </a:ext>
            </a:extLst>
          </p:cNvPr>
          <p:cNvSpPr/>
          <p:nvPr/>
        </p:nvSpPr>
        <p:spPr>
          <a:xfrm>
            <a:off x="4474464" y="1844255"/>
            <a:ext cx="1438655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1512C9-B95E-7083-25DF-0B60F7B50891}"/>
              </a:ext>
            </a:extLst>
          </p:cNvPr>
          <p:cNvSpPr/>
          <p:nvPr/>
        </p:nvSpPr>
        <p:spPr>
          <a:xfrm>
            <a:off x="9485377" y="4782025"/>
            <a:ext cx="1670302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28EE1A-3F74-1206-F8C5-FBE6000A1021}"/>
              </a:ext>
            </a:extLst>
          </p:cNvPr>
          <p:cNvSpPr/>
          <p:nvPr/>
        </p:nvSpPr>
        <p:spPr>
          <a:xfrm>
            <a:off x="4255007" y="4782025"/>
            <a:ext cx="1603247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844784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52FB547-8404-7BF7-F5F7-FCD1337A2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53" y="949901"/>
            <a:ext cx="10459236" cy="24790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FFB777-F0CB-C7B4-545F-8F7F624C0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81" y="3893029"/>
            <a:ext cx="10459236" cy="247909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12D1E7E-5EA7-76EB-94F2-F268CF745D11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38249BA-B972-7694-4D66-22C99A71FAEC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FHIR_DB_1: CPU Utilization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79B1B5-E0BB-90B8-CFE8-3E0B55FD0CE7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FHIR_DB_1: Memory Utilization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C4A9CF0-AE15-BDC1-46B1-7D32549FA875}"/>
              </a:ext>
            </a:extLst>
          </p:cNvPr>
          <p:cNvGrpSpPr/>
          <p:nvPr/>
        </p:nvGrpSpPr>
        <p:grpSpPr>
          <a:xfrm>
            <a:off x="838189" y="3568481"/>
            <a:ext cx="10515600" cy="369332"/>
            <a:chOff x="838200" y="485871"/>
            <a:chExt cx="10515600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D3E39CF-DC42-757E-E527-33B5068E383B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FHIR_DB_2: CPU Utilization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939C8D-B4AA-E9EF-6BBA-5D7B2147C901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FHIR_DB_2: Memory Utilization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3AA9E9FF-0C5F-39B8-8F88-A64B4E9F4EC9}"/>
              </a:ext>
            </a:extLst>
          </p:cNvPr>
          <p:cNvSpPr/>
          <p:nvPr/>
        </p:nvSpPr>
        <p:spPr>
          <a:xfrm>
            <a:off x="9552432" y="1844255"/>
            <a:ext cx="1603247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FBABFEC-B178-F73E-085F-FA32D374309A}"/>
              </a:ext>
            </a:extLst>
          </p:cNvPr>
          <p:cNvSpPr/>
          <p:nvPr/>
        </p:nvSpPr>
        <p:spPr>
          <a:xfrm>
            <a:off x="4309872" y="1844255"/>
            <a:ext cx="1603247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4D4675-AFFB-CA78-087A-F3F6177977E5}"/>
              </a:ext>
            </a:extLst>
          </p:cNvPr>
          <p:cNvSpPr/>
          <p:nvPr/>
        </p:nvSpPr>
        <p:spPr>
          <a:xfrm>
            <a:off x="9552431" y="4782025"/>
            <a:ext cx="1603247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99CD0A-6C5F-E896-D059-838B31A1ED4E}"/>
              </a:ext>
            </a:extLst>
          </p:cNvPr>
          <p:cNvSpPr/>
          <p:nvPr/>
        </p:nvSpPr>
        <p:spPr>
          <a:xfrm>
            <a:off x="4255007" y="4782025"/>
            <a:ext cx="1603247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0600F2-6C1A-FE75-6867-899A3CC90436}"/>
              </a:ext>
            </a:extLst>
          </p:cNvPr>
          <p:cNvSpPr/>
          <p:nvPr/>
        </p:nvSpPr>
        <p:spPr>
          <a:xfrm>
            <a:off x="1755648" y="1844255"/>
            <a:ext cx="109728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ECC617-885D-D658-BC09-3690D0E3C65F}"/>
              </a:ext>
            </a:extLst>
          </p:cNvPr>
          <p:cNvSpPr/>
          <p:nvPr/>
        </p:nvSpPr>
        <p:spPr>
          <a:xfrm>
            <a:off x="2237232" y="1844255"/>
            <a:ext cx="109728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CCEB8E3-A4E6-BD5D-5D33-44C024796E8E}"/>
              </a:ext>
            </a:extLst>
          </p:cNvPr>
          <p:cNvSpPr/>
          <p:nvPr/>
        </p:nvSpPr>
        <p:spPr>
          <a:xfrm>
            <a:off x="7016496" y="1844255"/>
            <a:ext cx="109728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05A7A1-5BB2-642F-0F66-767169BCF9DE}"/>
              </a:ext>
            </a:extLst>
          </p:cNvPr>
          <p:cNvSpPr/>
          <p:nvPr/>
        </p:nvSpPr>
        <p:spPr>
          <a:xfrm>
            <a:off x="7498080" y="1844255"/>
            <a:ext cx="109728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83328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544C9F8-8E16-B05A-D15F-474B71655712}"/>
              </a:ext>
            </a:extLst>
          </p:cNvPr>
          <p:cNvGrpSpPr/>
          <p:nvPr/>
        </p:nvGrpSpPr>
        <p:grpSpPr>
          <a:xfrm>
            <a:off x="838200" y="577756"/>
            <a:ext cx="10515589" cy="369332"/>
            <a:chOff x="838200" y="485871"/>
            <a:chExt cx="10515589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B60373-FE0C-7970-E15B-6FB9C9FBC7AB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PROVIDER_1: CPU Utilization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9042F94-BD21-01CF-C7AF-D39D33E77D94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PROVIDER_1: Memory Utilization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D821A64-32D2-FBCA-11B3-2178D4107D93}"/>
              </a:ext>
            </a:extLst>
          </p:cNvPr>
          <p:cNvGrpSpPr/>
          <p:nvPr/>
        </p:nvGrpSpPr>
        <p:grpSpPr>
          <a:xfrm>
            <a:off x="838189" y="3568481"/>
            <a:ext cx="10515600" cy="369332"/>
            <a:chOff x="838200" y="485871"/>
            <a:chExt cx="10515600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87DDD8-D7A7-8AD1-98E4-A359480B3925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PROVIDER_2: CPU Utilization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7AD4219-0781-BCEF-BB3E-2B43429B6022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PROVIDER_2: Memory Utilization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D428B64-A3AE-A7D2-E4A0-09ADFF7CC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78" y="1047607"/>
            <a:ext cx="10443843" cy="24203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79B987-D335-D9F5-80DF-86A20EF70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078" y="4038332"/>
            <a:ext cx="10409619" cy="243551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A06CA1F-7B86-5B74-5D7E-E6E19870E44D}"/>
              </a:ext>
            </a:extLst>
          </p:cNvPr>
          <p:cNvSpPr/>
          <p:nvPr/>
        </p:nvSpPr>
        <p:spPr>
          <a:xfrm>
            <a:off x="2554605" y="2048483"/>
            <a:ext cx="640715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7897DF-9FF1-13CB-DD03-4B1FC5637AB8}"/>
              </a:ext>
            </a:extLst>
          </p:cNvPr>
          <p:cNvSpPr/>
          <p:nvPr/>
        </p:nvSpPr>
        <p:spPr>
          <a:xfrm>
            <a:off x="4586605" y="2048483"/>
            <a:ext cx="559435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A04C4C-2D12-F53A-08DF-A5BE7960E952}"/>
              </a:ext>
            </a:extLst>
          </p:cNvPr>
          <p:cNvSpPr/>
          <p:nvPr/>
        </p:nvSpPr>
        <p:spPr>
          <a:xfrm>
            <a:off x="2508885" y="5052704"/>
            <a:ext cx="864235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A45EEF-DCD4-7537-2821-F3D95F11B138}"/>
              </a:ext>
            </a:extLst>
          </p:cNvPr>
          <p:cNvSpPr/>
          <p:nvPr/>
        </p:nvSpPr>
        <p:spPr>
          <a:xfrm>
            <a:off x="4556125" y="5093344"/>
            <a:ext cx="493395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2FA68D0-7436-80C4-9357-C11466000A39}"/>
              </a:ext>
            </a:extLst>
          </p:cNvPr>
          <p:cNvSpPr/>
          <p:nvPr/>
        </p:nvSpPr>
        <p:spPr>
          <a:xfrm>
            <a:off x="7751445" y="5052704"/>
            <a:ext cx="864235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6E1A84-D054-DBFA-BD01-DDC77D4B4665}"/>
              </a:ext>
            </a:extLst>
          </p:cNvPr>
          <p:cNvSpPr/>
          <p:nvPr/>
        </p:nvSpPr>
        <p:spPr>
          <a:xfrm>
            <a:off x="9798685" y="5093344"/>
            <a:ext cx="493395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D8C0AD3-F9C5-A877-3B0E-9502E7D23D34}"/>
              </a:ext>
            </a:extLst>
          </p:cNvPr>
          <p:cNvSpPr/>
          <p:nvPr/>
        </p:nvSpPr>
        <p:spPr>
          <a:xfrm>
            <a:off x="7766685" y="2048483"/>
            <a:ext cx="640715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ACFF191-9A8B-1C03-19DA-A925FD3F8C1C}"/>
              </a:ext>
            </a:extLst>
          </p:cNvPr>
          <p:cNvSpPr/>
          <p:nvPr/>
        </p:nvSpPr>
        <p:spPr>
          <a:xfrm>
            <a:off x="9798685" y="2048483"/>
            <a:ext cx="559435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887612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28EB64-65B6-0837-DEE8-68FFAC96E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53" y="960615"/>
            <a:ext cx="10459236" cy="24790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8B3FDF-48AF-7D4D-9181-8ECF8F3D9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341" y="3893028"/>
            <a:ext cx="10459236" cy="247909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6899B70-6FA4-D0D1-F7E9-304C63AC79C0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D954B0-DD70-DA2D-305B-EC103B11B6AD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FHIR_DB_3: CPU Utilization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18B094E-5107-FBA6-C663-416B0F6A693B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FHIR_DB_3: Memory Utilization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C9C44FE-A470-43A5-491A-015F0FB9261A}"/>
              </a:ext>
            </a:extLst>
          </p:cNvPr>
          <p:cNvGrpSpPr/>
          <p:nvPr/>
        </p:nvGrpSpPr>
        <p:grpSpPr>
          <a:xfrm>
            <a:off x="838189" y="3568481"/>
            <a:ext cx="10515600" cy="369332"/>
            <a:chOff x="838200" y="485871"/>
            <a:chExt cx="10515600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CFED8C-7440-C861-E238-C4457B2ADBD1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REPORT_1: CPU Utilization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4FA1730-23F1-22ED-4B8E-C2E375DD35A7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REPORT_1: Memory Utilization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99FB4823-E5F1-C7AF-5E2E-3967801111CC}"/>
              </a:ext>
            </a:extLst>
          </p:cNvPr>
          <p:cNvSpPr/>
          <p:nvPr/>
        </p:nvSpPr>
        <p:spPr>
          <a:xfrm>
            <a:off x="9552430" y="1844255"/>
            <a:ext cx="1603249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C9EFEE-8832-851E-616B-3E18362777DD}"/>
              </a:ext>
            </a:extLst>
          </p:cNvPr>
          <p:cNvSpPr/>
          <p:nvPr/>
        </p:nvSpPr>
        <p:spPr>
          <a:xfrm>
            <a:off x="4309870" y="1844255"/>
            <a:ext cx="1603249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8D3E12-75BC-ED97-B7AE-D322CA488945}"/>
              </a:ext>
            </a:extLst>
          </p:cNvPr>
          <p:cNvSpPr/>
          <p:nvPr/>
        </p:nvSpPr>
        <p:spPr>
          <a:xfrm>
            <a:off x="9552429" y="4782025"/>
            <a:ext cx="1603249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AEB934-2EF0-8E38-5B14-E664ABA81CE0}"/>
              </a:ext>
            </a:extLst>
          </p:cNvPr>
          <p:cNvSpPr/>
          <p:nvPr/>
        </p:nvSpPr>
        <p:spPr>
          <a:xfrm>
            <a:off x="4255005" y="4782025"/>
            <a:ext cx="1603249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541627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4C00ED7-1A56-0D52-6D16-2659D04C0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53" y="960615"/>
            <a:ext cx="10459236" cy="24683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758D6E-CBAA-CD8B-02F7-1F5E81353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509" y="3893027"/>
            <a:ext cx="10459236" cy="24791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25DED57-2D0D-29D2-2E64-61BB4DDFDBB7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0AD5C63-A393-8E70-F388-86BC289BC8D9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REPORT_2: CPU Utilization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5BE8D66-ACBC-3542-3020-6ADDC4D3605E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REPORT_2: Memory Utilization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647349D-DE84-11CC-8535-F825E907996C}"/>
              </a:ext>
            </a:extLst>
          </p:cNvPr>
          <p:cNvGrpSpPr/>
          <p:nvPr/>
        </p:nvGrpSpPr>
        <p:grpSpPr>
          <a:xfrm>
            <a:off x="838189" y="3568481"/>
            <a:ext cx="10515600" cy="369332"/>
            <a:chOff x="838200" y="485871"/>
            <a:chExt cx="10515600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0B6CE28-4535-AA18-3A48-A07693B985DE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REPORT_3: CPU Utilization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1CA435E-6771-C914-1B5E-505743667C6A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REPORT_3: Memory Utilization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3B6BEC6-CDCA-0CFB-7BF9-C5E5D4FA67DB}"/>
              </a:ext>
            </a:extLst>
          </p:cNvPr>
          <p:cNvSpPr/>
          <p:nvPr/>
        </p:nvSpPr>
        <p:spPr>
          <a:xfrm>
            <a:off x="4285487" y="4782634"/>
            <a:ext cx="1603249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57916A-E208-8734-E072-43E4F182B583}"/>
              </a:ext>
            </a:extLst>
          </p:cNvPr>
          <p:cNvSpPr/>
          <p:nvPr/>
        </p:nvSpPr>
        <p:spPr>
          <a:xfrm>
            <a:off x="9552431" y="4782025"/>
            <a:ext cx="1603249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FFC092-527E-B5B7-4C6E-364E67A38243}"/>
              </a:ext>
            </a:extLst>
          </p:cNvPr>
          <p:cNvSpPr/>
          <p:nvPr/>
        </p:nvSpPr>
        <p:spPr>
          <a:xfrm>
            <a:off x="9552430" y="1844255"/>
            <a:ext cx="1603249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94139F-34BD-7C11-4159-09A39F8A759F}"/>
              </a:ext>
            </a:extLst>
          </p:cNvPr>
          <p:cNvSpPr/>
          <p:nvPr/>
        </p:nvSpPr>
        <p:spPr>
          <a:xfrm>
            <a:off x="4309870" y="1835402"/>
            <a:ext cx="1603249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301147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7A7466D-89FA-F921-6043-688971EAA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09" y="960615"/>
            <a:ext cx="10476280" cy="24683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17CA98-0DC7-B6A1-DEFC-98B760F03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53" y="3893027"/>
            <a:ext cx="10459236" cy="24791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97A970E-7F67-C52C-4C5A-BB56433C20CD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F120E8-2092-E6BA-4CCA-D8F98C15C30B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PMAP_1: CPU Utilization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E0C48B8-56D8-B3A8-4D26-493F5769060D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PMAP_1: Memory Utilization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B232B48-1F63-570C-777D-484DDE54787A}"/>
              </a:ext>
            </a:extLst>
          </p:cNvPr>
          <p:cNvGrpSpPr/>
          <p:nvPr/>
        </p:nvGrpSpPr>
        <p:grpSpPr>
          <a:xfrm>
            <a:off x="838189" y="3568481"/>
            <a:ext cx="10515600" cy="369332"/>
            <a:chOff x="838200" y="485871"/>
            <a:chExt cx="10515600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CB50B31-F82B-B817-D356-C30A3304E94C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PMAP_2: CPU Utilization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567B732-92AF-771F-1729-3A3D3B983C09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PMAP_2: Memory Utilization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C4F8CFF6-8EC3-DF6F-BC74-6C30EC50B6BF}"/>
              </a:ext>
            </a:extLst>
          </p:cNvPr>
          <p:cNvSpPr/>
          <p:nvPr/>
        </p:nvSpPr>
        <p:spPr>
          <a:xfrm>
            <a:off x="9345480" y="1844255"/>
            <a:ext cx="1810199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AEFBDD-7487-6A47-D70B-B5E230CB24BC}"/>
              </a:ext>
            </a:extLst>
          </p:cNvPr>
          <p:cNvSpPr/>
          <p:nvPr/>
        </p:nvSpPr>
        <p:spPr>
          <a:xfrm>
            <a:off x="4383024" y="1844255"/>
            <a:ext cx="1530095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3BC230-1BEC-38CA-BC25-8DA090837E11}"/>
              </a:ext>
            </a:extLst>
          </p:cNvPr>
          <p:cNvSpPr/>
          <p:nvPr/>
        </p:nvSpPr>
        <p:spPr>
          <a:xfrm>
            <a:off x="9747504" y="4782025"/>
            <a:ext cx="1408174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35E019-BDAA-BCAD-CFF2-DBE0AADF50D7}"/>
              </a:ext>
            </a:extLst>
          </p:cNvPr>
          <p:cNvSpPr/>
          <p:nvPr/>
        </p:nvSpPr>
        <p:spPr>
          <a:xfrm>
            <a:off x="4517136" y="4782025"/>
            <a:ext cx="1341118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7662D6-879B-0272-F22A-9423AFA514F6}"/>
              </a:ext>
            </a:extLst>
          </p:cNvPr>
          <p:cNvSpPr/>
          <p:nvPr/>
        </p:nvSpPr>
        <p:spPr>
          <a:xfrm>
            <a:off x="4133089" y="1835390"/>
            <a:ext cx="201168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492107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422D46-7329-3CF3-DBA9-AF395A725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09" y="960615"/>
            <a:ext cx="10476280" cy="24683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3DC145-DEB3-CA2B-96F2-4E9FAD3E9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51" y="3893027"/>
            <a:ext cx="10459237" cy="24791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6208459-9F9C-0CC8-2CF2-F0CF3706F804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B4F36DD-9800-42AF-79B6-E7DDA3C5CEA7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PMAP_3: CPU Utilization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5B35EB9-DB91-F243-68B6-C890A5D246F6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PMAP_3: Memory Utilization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4BC217C-B77A-C7BB-2EA2-06DD82CF5D94}"/>
              </a:ext>
            </a:extLst>
          </p:cNvPr>
          <p:cNvGrpSpPr/>
          <p:nvPr/>
        </p:nvGrpSpPr>
        <p:grpSpPr>
          <a:xfrm>
            <a:off x="838189" y="3568481"/>
            <a:ext cx="10515600" cy="369332"/>
            <a:chOff x="838200" y="485871"/>
            <a:chExt cx="10515600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86B7CA-F3E7-0FFE-2A35-1E358F130CDE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PPM_DB_1: CPU Utilization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7E0F35-D136-EB42-D072-0043A322B891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PPM_DB_1: Memory Utilization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FBF90ED-EA07-54A0-389B-175908E37C4B}"/>
              </a:ext>
            </a:extLst>
          </p:cNvPr>
          <p:cNvSpPr/>
          <p:nvPr/>
        </p:nvSpPr>
        <p:spPr>
          <a:xfrm>
            <a:off x="9564625" y="1844255"/>
            <a:ext cx="1548384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7F70CB-5FFD-A8C9-CA00-1287537CA121}"/>
              </a:ext>
            </a:extLst>
          </p:cNvPr>
          <p:cNvSpPr/>
          <p:nvPr/>
        </p:nvSpPr>
        <p:spPr>
          <a:xfrm>
            <a:off x="4322065" y="1844255"/>
            <a:ext cx="1548384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9BC8C5-8DB1-5599-8D36-D2430CE83A35}"/>
              </a:ext>
            </a:extLst>
          </p:cNvPr>
          <p:cNvSpPr/>
          <p:nvPr/>
        </p:nvSpPr>
        <p:spPr>
          <a:xfrm>
            <a:off x="4151377" y="4782634"/>
            <a:ext cx="1719072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83F848-548E-AEEC-BF03-072E77F0F82A}"/>
              </a:ext>
            </a:extLst>
          </p:cNvPr>
          <p:cNvSpPr/>
          <p:nvPr/>
        </p:nvSpPr>
        <p:spPr>
          <a:xfrm>
            <a:off x="9393937" y="4782634"/>
            <a:ext cx="1719072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078979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1F977D6-62FA-4E78-24E1-D3B5F684D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06" y="960615"/>
            <a:ext cx="10476281" cy="2468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50DD8-A8C9-1FAB-771E-594195DE7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503" y="3893025"/>
            <a:ext cx="10476283" cy="247910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828EF74-FD4C-BA5D-1E9D-4B6D894E9289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AD1FFF2-B95E-7D0E-B310-3FCB810ED23C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PPM_DB_2: CPU Utilization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4A3860-90E5-5807-7254-28DC3B3FDC20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PPM_DB_2: Memory Utilization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25C4159-359A-3AC2-142A-7DB78FFBE818}"/>
              </a:ext>
            </a:extLst>
          </p:cNvPr>
          <p:cNvGrpSpPr/>
          <p:nvPr/>
        </p:nvGrpSpPr>
        <p:grpSpPr>
          <a:xfrm>
            <a:off x="838189" y="3568481"/>
            <a:ext cx="10515600" cy="369332"/>
            <a:chOff x="838200" y="485871"/>
            <a:chExt cx="1051560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5D9A617-0CC7-4157-DB3F-7BA125E4971C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API_1: CPU Utilization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D048B6-B769-11C2-79AA-1EE7362B740E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API_1: Memory Utilization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6B8CE23-0384-BD36-F80A-D73DF7390601}"/>
              </a:ext>
            </a:extLst>
          </p:cNvPr>
          <p:cNvSpPr/>
          <p:nvPr/>
        </p:nvSpPr>
        <p:spPr>
          <a:xfrm>
            <a:off x="4279393" y="4801817"/>
            <a:ext cx="1609344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D9D071-460E-70DF-3929-77B6D7B3843C}"/>
              </a:ext>
            </a:extLst>
          </p:cNvPr>
          <p:cNvSpPr/>
          <p:nvPr/>
        </p:nvSpPr>
        <p:spPr>
          <a:xfrm>
            <a:off x="9625585" y="4801817"/>
            <a:ext cx="1523999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D9D0E00-8DEC-0CE1-1173-3FC460FABD05}"/>
              </a:ext>
            </a:extLst>
          </p:cNvPr>
          <p:cNvSpPr/>
          <p:nvPr/>
        </p:nvSpPr>
        <p:spPr>
          <a:xfrm>
            <a:off x="9710929" y="1861290"/>
            <a:ext cx="1481327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CB08F8-3292-DEEA-998A-A925B236F7D7}"/>
              </a:ext>
            </a:extLst>
          </p:cNvPr>
          <p:cNvSpPr/>
          <p:nvPr/>
        </p:nvSpPr>
        <p:spPr>
          <a:xfrm>
            <a:off x="4462273" y="1863364"/>
            <a:ext cx="1481327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29975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9628730-E347-2F6F-437E-CF616D786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00" y="960615"/>
            <a:ext cx="10476286" cy="24683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10CE82-1722-536D-B2AA-8ADEFCB26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498" y="3887824"/>
            <a:ext cx="10476287" cy="247910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FADAE2D-931D-EE28-E693-27E618CA4E56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5032BC5-C125-C919-9E91-27C3D03947D9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API_2: CPU Utilization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63A3BF6-460E-0B64-6119-64E4973E0352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API_2: Memory Utilization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62763B8-ADBB-EA8F-41CF-2AFFF736D148}"/>
              </a:ext>
            </a:extLst>
          </p:cNvPr>
          <p:cNvGrpSpPr/>
          <p:nvPr/>
        </p:nvGrpSpPr>
        <p:grpSpPr>
          <a:xfrm>
            <a:off x="838189" y="3568481"/>
            <a:ext cx="10515600" cy="369332"/>
            <a:chOff x="838200" y="485871"/>
            <a:chExt cx="10515600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1FDC9BD-E97B-EBFD-3A69-E7F59CCBC592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API_3: CPU Utilization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3329253-8235-32D9-DE6A-C769FD3C7174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API_3: Memory Utilization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04F63CF-2704-B2E2-DC26-0001EEC25738}"/>
              </a:ext>
            </a:extLst>
          </p:cNvPr>
          <p:cNvSpPr/>
          <p:nvPr/>
        </p:nvSpPr>
        <p:spPr>
          <a:xfrm>
            <a:off x="9515856" y="1844255"/>
            <a:ext cx="1660143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74ABD6-CDC1-B295-039E-7FCB6784FCF3}"/>
              </a:ext>
            </a:extLst>
          </p:cNvPr>
          <p:cNvSpPr/>
          <p:nvPr/>
        </p:nvSpPr>
        <p:spPr>
          <a:xfrm>
            <a:off x="4279393" y="1844255"/>
            <a:ext cx="1609344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59D6B1-B11B-0C44-740A-798281A96D38}"/>
              </a:ext>
            </a:extLst>
          </p:cNvPr>
          <p:cNvSpPr/>
          <p:nvPr/>
        </p:nvSpPr>
        <p:spPr>
          <a:xfrm>
            <a:off x="4279393" y="4801817"/>
            <a:ext cx="1609344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F4F779-D569-2C7F-711C-EDD90E31057A}"/>
              </a:ext>
            </a:extLst>
          </p:cNvPr>
          <p:cNvSpPr/>
          <p:nvPr/>
        </p:nvSpPr>
        <p:spPr>
          <a:xfrm>
            <a:off x="9515856" y="4801817"/>
            <a:ext cx="1609344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710621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FE96582-6EA8-0E12-749E-4FF3DE842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497" y="960615"/>
            <a:ext cx="10476287" cy="2468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C4FDFF-9A63-E622-6EF0-37D75875E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492" y="3887823"/>
            <a:ext cx="10476291" cy="250339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623F512-4D10-F0A5-4707-6D32F4C54EA7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6C383B1-3903-431C-DA33-1505D145375F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CHLOG_1: CPU Utilization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213A489-09E4-CF21-0741-0A96E04B98AC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CHLOG_1: Memory Utilization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A82B2A1-5CBD-FB4D-5848-78ECAB8CC332}"/>
              </a:ext>
            </a:extLst>
          </p:cNvPr>
          <p:cNvGrpSpPr/>
          <p:nvPr/>
        </p:nvGrpSpPr>
        <p:grpSpPr>
          <a:xfrm>
            <a:off x="838189" y="3568481"/>
            <a:ext cx="10515600" cy="369332"/>
            <a:chOff x="838200" y="485871"/>
            <a:chExt cx="10515600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B6B295-D4BD-4F0A-BA63-08514F125A18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CHLOG_2: CPU Utilization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DD301C-CBF1-4A42-21C7-A464334AB29C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CHLOG_2: Memory Utilization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6F833F19-0C05-128E-22D3-106991D32B24}"/>
              </a:ext>
            </a:extLst>
          </p:cNvPr>
          <p:cNvSpPr/>
          <p:nvPr/>
        </p:nvSpPr>
        <p:spPr>
          <a:xfrm>
            <a:off x="9578132" y="4842827"/>
            <a:ext cx="1597867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85D371-2286-6DD3-D213-13535544A124}"/>
              </a:ext>
            </a:extLst>
          </p:cNvPr>
          <p:cNvSpPr/>
          <p:nvPr/>
        </p:nvSpPr>
        <p:spPr>
          <a:xfrm>
            <a:off x="4298996" y="4842827"/>
            <a:ext cx="1597867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A89756-B42D-1C3D-33AB-8AB7459A1892}"/>
              </a:ext>
            </a:extLst>
          </p:cNvPr>
          <p:cNvSpPr/>
          <p:nvPr/>
        </p:nvSpPr>
        <p:spPr>
          <a:xfrm>
            <a:off x="4445300" y="1844255"/>
            <a:ext cx="1451563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6D25E1-1F72-AEFE-A51F-8F2F250DE5A6}"/>
              </a:ext>
            </a:extLst>
          </p:cNvPr>
          <p:cNvSpPr/>
          <p:nvPr/>
        </p:nvSpPr>
        <p:spPr>
          <a:xfrm>
            <a:off x="9724436" y="1844255"/>
            <a:ext cx="1451563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878034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3289D55-5FA9-B075-709F-34DCCE219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485" y="961265"/>
            <a:ext cx="10476297" cy="24677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719A69-CD4B-1101-B30D-F410B1745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483" y="3881026"/>
            <a:ext cx="10476315" cy="250339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3B6DE5F-6ED0-BB71-D982-F97D5B50C071}"/>
              </a:ext>
            </a:extLst>
          </p:cNvPr>
          <p:cNvGrpSpPr/>
          <p:nvPr/>
        </p:nvGrpSpPr>
        <p:grpSpPr>
          <a:xfrm>
            <a:off x="899247" y="459001"/>
            <a:ext cx="10515589" cy="369332"/>
            <a:chOff x="838200" y="485871"/>
            <a:chExt cx="10515589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D9FC3E8-5EA9-8266-0DBA-A17164657A80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MP_1: CPU Utilization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F0CF89E-29DC-05CE-C028-DC92FE45C92F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MP_1: Memory Utilization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6276A64-FED2-FDC0-DE87-9D5B2FA5A2F2}"/>
              </a:ext>
            </a:extLst>
          </p:cNvPr>
          <p:cNvGrpSpPr/>
          <p:nvPr/>
        </p:nvGrpSpPr>
        <p:grpSpPr>
          <a:xfrm>
            <a:off x="899236" y="3429000"/>
            <a:ext cx="10515600" cy="369332"/>
            <a:chOff x="838200" y="485871"/>
            <a:chExt cx="10515600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E4BDBC-8701-FA37-5AA9-C954DA311B26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MP_2: CPU Utilization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0656D0-935E-237E-C2A3-6ABD86211517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MP_2: Memory Utilization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F37535A1-8319-E60F-FB95-B13E74B291A3}"/>
              </a:ext>
            </a:extLst>
          </p:cNvPr>
          <p:cNvSpPr/>
          <p:nvPr/>
        </p:nvSpPr>
        <p:spPr>
          <a:xfrm>
            <a:off x="9504426" y="1880171"/>
            <a:ext cx="1663954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8AE28F-E1FD-67C2-BD68-4EB3CE5A4827}"/>
              </a:ext>
            </a:extLst>
          </p:cNvPr>
          <p:cNvSpPr/>
          <p:nvPr/>
        </p:nvSpPr>
        <p:spPr>
          <a:xfrm>
            <a:off x="4404106" y="1880171"/>
            <a:ext cx="1486154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4E421F-B8EE-5836-B4FB-5A341492E964}"/>
              </a:ext>
            </a:extLst>
          </p:cNvPr>
          <p:cNvSpPr/>
          <p:nvPr/>
        </p:nvSpPr>
        <p:spPr>
          <a:xfrm>
            <a:off x="4119626" y="1880171"/>
            <a:ext cx="223426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F3DAD7-D01B-E075-498B-F2834A24A381}"/>
              </a:ext>
            </a:extLst>
          </p:cNvPr>
          <p:cNvSpPr/>
          <p:nvPr/>
        </p:nvSpPr>
        <p:spPr>
          <a:xfrm>
            <a:off x="4292392" y="4842827"/>
            <a:ext cx="1597867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FA0FD0-8E0A-042E-7815-98CC25687B38}"/>
              </a:ext>
            </a:extLst>
          </p:cNvPr>
          <p:cNvSpPr/>
          <p:nvPr/>
        </p:nvSpPr>
        <p:spPr>
          <a:xfrm>
            <a:off x="9578132" y="4842827"/>
            <a:ext cx="1597867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195037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94D43-6870-8FE7-4CEE-39EC7F519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0DBCAF-D940-3402-F959-69E5B5CEE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69" y="940943"/>
            <a:ext cx="10402860" cy="248805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47A4EE02-39AC-F714-FEDB-1602D4BC50C6}"/>
              </a:ext>
            </a:extLst>
          </p:cNvPr>
          <p:cNvGrpSpPr/>
          <p:nvPr/>
        </p:nvGrpSpPr>
        <p:grpSpPr>
          <a:xfrm>
            <a:off x="899247" y="459001"/>
            <a:ext cx="10515589" cy="369332"/>
            <a:chOff x="838200" y="485871"/>
            <a:chExt cx="10515589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DCFC563-9816-4717-C9F8-049110D5D53D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MP_3: CPU Utilization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AE7C85E-EF44-8A07-982B-C39F9E228B16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MP_3: Memory Utilization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D8E2EB1E-5B9F-C70B-C49D-2E028ECD0556}"/>
              </a:ext>
            </a:extLst>
          </p:cNvPr>
          <p:cNvSpPr/>
          <p:nvPr/>
        </p:nvSpPr>
        <p:spPr>
          <a:xfrm>
            <a:off x="6814566" y="1918271"/>
            <a:ext cx="182499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34BD27-A7BF-0CB9-651D-CFD014A62971}"/>
              </a:ext>
            </a:extLst>
          </p:cNvPr>
          <p:cNvSpPr/>
          <p:nvPr/>
        </p:nvSpPr>
        <p:spPr>
          <a:xfrm>
            <a:off x="9496806" y="1918271"/>
            <a:ext cx="1579626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2C6AA7-D205-26D9-BA28-FEB61B8716FD}"/>
              </a:ext>
            </a:extLst>
          </p:cNvPr>
          <p:cNvSpPr/>
          <p:nvPr/>
        </p:nvSpPr>
        <p:spPr>
          <a:xfrm>
            <a:off x="4256532" y="1918271"/>
            <a:ext cx="1579626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E2022-1918-6495-99F9-ED8BDC45DBE2}"/>
              </a:ext>
            </a:extLst>
          </p:cNvPr>
          <p:cNvSpPr/>
          <p:nvPr/>
        </p:nvSpPr>
        <p:spPr>
          <a:xfrm>
            <a:off x="1574292" y="1918271"/>
            <a:ext cx="182499" cy="701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4314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A1D46-7D81-D909-F505-CDB0815FA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EEF36-08DD-9CCB-F3FE-C7C9653D3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MY" dirty="0"/>
              <a:t>Network Disconnect on 14/2/2024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60A8A1-2B9F-E35F-A4EF-23E16045D9E0}"/>
              </a:ext>
            </a:extLst>
          </p:cNvPr>
          <p:cNvSpPr txBox="1"/>
          <p:nvPr/>
        </p:nvSpPr>
        <p:spPr>
          <a:xfrm>
            <a:off x="838200" y="4091781"/>
            <a:ext cx="242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0000 HRS – </a:t>
            </a:r>
            <a:r>
              <a:rPr lang="en-MY" dirty="0">
                <a:solidFill>
                  <a:prstClr val="black"/>
                </a:solidFill>
                <a:latin typeface="Calibri" panose="020F0502020204030204"/>
              </a:rPr>
              <a:t>1130</a:t>
            </a: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HRS</a:t>
            </a:r>
          </a:p>
        </p:txBody>
      </p:sp>
    </p:spTree>
    <p:extLst>
      <p:ext uri="{BB962C8B-B14F-4D97-AF65-F5344CB8AC3E}">
        <p14:creationId xmlns:p14="http://schemas.microsoft.com/office/powerpoint/2010/main" val="590257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CEEA99B-B2C6-95FA-92B3-2BF75A1A89F0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126F7C-4990-155C-F33D-651E5A9CBA52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PROVIDER_3: CPU Utilization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F798ED-5079-4C66-ACE8-4847D6160E1C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PROVIDER_3: Memory Utilization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62C9CE7-0DD6-C3A5-770E-C0FCA80A5876}"/>
              </a:ext>
            </a:extLst>
          </p:cNvPr>
          <p:cNvGrpSpPr/>
          <p:nvPr/>
        </p:nvGrpSpPr>
        <p:grpSpPr>
          <a:xfrm>
            <a:off x="838189" y="3568481"/>
            <a:ext cx="10515600" cy="369332"/>
            <a:chOff x="838200" y="485871"/>
            <a:chExt cx="10515600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17D42DD-8DF8-2E55-B976-4FEB780BDEC7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SSO_1: CPU Utilization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6837C8-BCA6-DFC8-3371-649186968DAF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SSO_1: Memory Utilization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8004F7A5-7DAE-523F-F697-726B8AF61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89" y="1001664"/>
            <a:ext cx="10409619" cy="24203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EA069F-1E73-FAB5-6A09-8E53B9862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89" y="4084274"/>
            <a:ext cx="10409619" cy="243551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159C35D-C8A1-2C87-8E5B-45672E651C32}"/>
              </a:ext>
            </a:extLst>
          </p:cNvPr>
          <p:cNvSpPr/>
          <p:nvPr/>
        </p:nvSpPr>
        <p:spPr>
          <a:xfrm>
            <a:off x="2473325" y="2018003"/>
            <a:ext cx="269875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C51E424-58D8-1899-5061-64BCE962DD24}"/>
              </a:ext>
            </a:extLst>
          </p:cNvPr>
          <p:cNvSpPr/>
          <p:nvPr/>
        </p:nvSpPr>
        <p:spPr>
          <a:xfrm>
            <a:off x="2790825" y="2018003"/>
            <a:ext cx="188595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D92901-0802-BC23-BD19-1D68E6898870}"/>
              </a:ext>
            </a:extLst>
          </p:cNvPr>
          <p:cNvSpPr/>
          <p:nvPr/>
        </p:nvSpPr>
        <p:spPr>
          <a:xfrm>
            <a:off x="3507105" y="2018003"/>
            <a:ext cx="427355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5867D3-FB4B-C72A-47D5-6A20ECCE21B9}"/>
              </a:ext>
            </a:extLst>
          </p:cNvPr>
          <p:cNvSpPr/>
          <p:nvPr/>
        </p:nvSpPr>
        <p:spPr>
          <a:xfrm>
            <a:off x="4576445" y="2018003"/>
            <a:ext cx="427355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9F3AC9-CEF3-9218-4FF6-195C0384E692}"/>
              </a:ext>
            </a:extLst>
          </p:cNvPr>
          <p:cNvSpPr/>
          <p:nvPr/>
        </p:nvSpPr>
        <p:spPr>
          <a:xfrm>
            <a:off x="7717843" y="2020335"/>
            <a:ext cx="252730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F941E8E-CD7D-0ECA-95FF-E52BF40FF96E}"/>
              </a:ext>
            </a:extLst>
          </p:cNvPr>
          <p:cNvSpPr/>
          <p:nvPr/>
        </p:nvSpPr>
        <p:spPr>
          <a:xfrm>
            <a:off x="8018198" y="2020335"/>
            <a:ext cx="188595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8BC6B3-FF96-9A6C-03DD-A1C97DDF5181}"/>
              </a:ext>
            </a:extLst>
          </p:cNvPr>
          <p:cNvSpPr/>
          <p:nvPr/>
        </p:nvSpPr>
        <p:spPr>
          <a:xfrm>
            <a:off x="8734478" y="2020335"/>
            <a:ext cx="454713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50F9D6-5B01-CEA1-6961-D17F96EDCCD9}"/>
              </a:ext>
            </a:extLst>
          </p:cNvPr>
          <p:cNvSpPr/>
          <p:nvPr/>
        </p:nvSpPr>
        <p:spPr>
          <a:xfrm>
            <a:off x="9776460" y="2020335"/>
            <a:ext cx="454713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72B1EE5-BB9F-BCE0-63BD-BA584E9AA707}"/>
              </a:ext>
            </a:extLst>
          </p:cNvPr>
          <p:cNvSpPr/>
          <p:nvPr/>
        </p:nvSpPr>
        <p:spPr>
          <a:xfrm>
            <a:off x="2490470" y="5130539"/>
            <a:ext cx="252730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CBF8C25-2D0F-4422-7F03-C89731E57AAF}"/>
              </a:ext>
            </a:extLst>
          </p:cNvPr>
          <p:cNvSpPr/>
          <p:nvPr/>
        </p:nvSpPr>
        <p:spPr>
          <a:xfrm>
            <a:off x="2780346" y="5130538"/>
            <a:ext cx="399733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43C223-BB9F-EDA8-39BC-CE8F12B08AAD}"/>
              </a:ext>
            </a:extLst>
          </p:cNvPr>
          <p:cNvSpPr/>
          <p:nvPr/>
        </p:nvSpPr>
        <p:spPr>
          <a:xfrm>
            <a:off x="3743960" y="5130537"/>
            <a:ext cx="198119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932AFCA-B5BE-5447-E554-B414DD94BB2C}"/>
              </a:ext>
            </a:extLst>
          </p:cNvPr>
          <p:cNvSpPr/>
          <p:nvPr/>
        </p:nvSpPr>
        <p:spPr>
          <a:xfrm>
            <a:off x="4550725" y="5130537"/>
            <a:ext cx="481015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6A711B1-7FA1-14BC-50A0-3A4AD310E8DD}"/>
              </a:ext>
            </a:extLst>
          </p:cNvPr>
          <p:cNvSpPr/>
          <p:nvPr/>
        </p:nvSpPr>
        <p:spPr>
          <a:xfrm>
            <a:off x="7981526" y="5130535"/>
            <a:ext cx="446194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05CD8B1-527B-A702-1844-81554BF75AF2}"/>
              </a:ext>
            </a:extLst>
          </p:cNvPr>
          <p:cNvSpPr/>
          <p:nvPr/>
        </p:nvSpPr>
        <p:spPr>
          <a:xfrm>
            <a:off x="8961834" y="5130535"/>
            <a:ext cx="227357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261F851-605C-F5F0-F346-C4880F933BB4}"/>
              </a:ext>
            </a:extLst>
          </p:cNvPr>
          <p:cNvSpPr/>
          <p:nvPr/>
        </p:nvSpPr>
        <p:spPr>
          <a:xfrm>
            <a:off x="9750158" y="5130535"/>
            <a:ext cx="481015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40267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79E7E3-05BC-8F5C-048A-32D504FD5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51" y="940943"/>
            <a:ext cx="10413478" cy="24880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BDC61F-5D8F-8723-3E36-FB6B3745B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51" y="3910285"/>
            <a:ext cx="10402858" cy="248805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A42A67A-446E-C715-AA2E-25D6CB616833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164B2F-F01E-66C6-26CD-A49D54034232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FHIR_1: CPU Utilization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F83881-9613-9401-2DE2-5AA3C1F30A57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FHIR_1: Memory Utilization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678B0B3-F8D1-CBE4-D6A2-EBAEE10A0C14}"/>
              </a:ext>
            </a:extLst>
          </p:cNvPr>
          <p:cNvGrpSpPr/>
          <p:nvPr/>
        </p:nvGrpSpPr>
        <p:grpSpPr>
          <a:xfrm>
            <a:off x="838200" y="3484976"/>
            <a:ext cx="10515600" cy="369332"/>
            <a:chOff x="838200" y="485871"/>
            <a:chExt cx="10515600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98E1DC-E15D-82D8-9C27-2D9CFCCD95B6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FHIR_2: CPU Utilization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E51238B-F53B-9B82-20D7-6E0A230BF6C6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FHIR_2: Memory Utilization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D3A1DBC-7774-A0E4-5135-9ABCE261FC21}"/>
              </a:ext>
            </a:extLst>
          </p:cNvPr>
          <p:cNvSpPr/>
          <p:nvPr/>
        </p:nvSpPr>
        <p:spPr>
          <a:xfrm>
            <a:off x="1456944" y="1969008"/>
            <a:ext cx="316992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78CB00-6BF9-0013-7E9E-EFAEB896E2E2}"/>
              </a:ext>
            </a:extLst>
          </p:cNvPr>
          <p:cNvSpPr/>
          <p:nvPr/>
        </p:nvSpPr>
        <p:spPr>
          <a:xfrm>
            <a:off x="1450848" y="4946253"/>
            <a:ext cx="316992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C64FDA-4C77-AE9E-AC01-AC6EF20EF524}"/>
              </a:ext>
            </a:extLst>
          </p:cNvPr>
          <p:cNvSpPr/>
          <p:nvPr/>
        </p:nvSpPr>
        <p:spPr>
          <a:xfrm>
            <a:off x="6693408" y="1969008"/>
            <a:ext cx="316992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8ECEAB6-DEFA-3D4B-8C65-281A721C87DD}"/>
              </a:ext>
            </a:extLst>
          </p:cNvPr>
          <p:cNvSpPr/>
          <p:nvPr/>
        </p:nvSpPr>
        <p:spPr>
          <a:xfrm>
            <a:off x="6693408" y="4946253"/>
            <a:ext cx="316992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951150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96A45C0-F739-F37B-DC0C-A046A76B4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49" y="940943"/>
            <a:ext cx="10402859" cy="24880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51C1E8-288F-1406-7CC9-65F63A7FE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30" y="3917329"/>
            <a:ext cx="10413478" cy="248805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3C194B0-5263-FCF9-B6D4-77994163819B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C57C21-900E-EA38-CD1F-5D397246378D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FHIR_3: CPU Utilization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754E6A2-847A-5A3E-DCA0-72247397EA0E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FHIR_3: Memory Utilization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CEE6CCF-FE24-4D7A-F91A-945EE3F11EEF}"/>
              </a:ext>
            </a:extLst>
          </p:cNvPr>
          <p:cNvGrpSpPr/>
          <p:nvPr/>
        </p:nvGrpSpPr>
        <p:grpSpPr>
          <a:xfrm>
            <a:off x="838200" y="3484976"/>
            <a:ext cx="10515600" cy="369332"/>
            <a:chOff x="838200" y="485871"/>
            <a:chExt cx="10515600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0DD35C-224A-E17B-39D9-27AA86518586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LB_1: CPU Utilization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2D08418-4E38-33C6-75F4-61B257DA6DA0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LB_1: Memory Utilization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127E2DD3-A5BB-3902-BEA8-F313439B820A}"/>
              </a:ext>
            </a:extLst>
          </p:cNvPr>
          <p:cNvSpPr/>
          <p:nvPr/>
        </p:nvSpPr>
        <p:spPr>
          <a:xfrm>
            <a:off x="1469136" y="1969008"/>
            <a:ext cx="316992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8F3E5E-C885-E304-29C6-C33C7175A8F8}"/>
              </a:ext>
            </a:extLst>
          </p:cNvPr>
          <p:cNvSpPr/>
          <p:nvPr/>
        </p:nvSpPr>
        <p:spPr>
          <a:xfrm>
            <a:off x="1463040" y="4946253"/>
            <a:ext cx="316992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6F76DD-4DB4-0645-D2BC-FF5A8BEE48EC}"/>
              </a:ext>
            </a:extLst>
          </p:cNvPr>
          <p:cNvSpPr/>
          <p:nvPr/>
        </p:nvSpPr>
        <p:spPr>
          <a:xfrm>
            <a:off x="6705600" y="1969008"/>
            <a:ext cx="316992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EDA67E-E65F-A470-CC65-31864A1C8B55}"/>
              </a:ext>
            </a:extLst>
          </p:cNvPr>
          <p:cNvSpPr/>
          <p:nvPr/>
        </p:nvSpPr>
        <p:spPr>
          <a:xfrm>
            <a:off x="6705600" y="4946253"/>
            <a:ext cx="316992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585876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7CC2CF2-06FB-79D4-07C0-F82C73A2C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48" y="935604"/>
            <a:ext cx="10402859" cy="24863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038891-C953-6178-B653-704F6DAB8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27" y="3926171"/>
            <a:ext cx="10413479" cy="248805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9D99E8E-C727-D42B-6539-7815ACFD467F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DD62259-CFD5-0A1B-B50E-AD29882A4BE5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LB_2: CPU Utilization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1115CC3-27A3-1A88-2E56-C70427FA281D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LB_2: Memory Utilization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83D4D72-1EE8-7A1F-0E39-DEA0F94D4161}"/>
              </a:ext>
            </a:extLst>
          </p:cNvPr>
          <p:cNvGrpSpPr/>
          <p:nvPr/>
        </p:nvGrpSpPr>
        <p:grpSpPr>
          <a:xfrm>
            <a:off x="838200" y="3484976"/>
            <a:ext cx="10515600" cy="369332"/>
            <a:chOff x="838200" y="485871"/>
            <a:chExt cx="10515600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22B247-34FF-1CBB-1520-70C36730814D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PERSON_1: CPU Utilization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70D201-2426-0A2F-9226-C438A51EB3F5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PERSON_1: Memory Utilization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0C07818-A362-BFE5-83BC-142018C2BD91}"/>
              </a:ext>
            </a:extLst>
          </p:cNvPr>
          <p:cNvSpPr/>
          <p:nvPr/>
        </p:nvSpPr>
        <p:spPr>
          <a:xfrm>
            <a:off x="1456944" y="1969008"/>
            <a:ext cx="316992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A2BED7-7C16-4820-FB2B-4E7F1926A82D}"/>
              </a:ext>
            </a:extLst>
          </p:cNvPr>
          <p:cNvSpPr/>
          <p:nvPr/>
        </p:nvSpPr>
        <p:spPr>
          <a:xfrm>
            <a:off x="1450848" y="4946253"/>
            <a:ext cx="316992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A2C886-2838-7472-EE12-981B3A32CA26}"/>
              </a:ext>
            </a:extLst>
          </p:cNvPr>
          <p:cNvSpPr/>
          <p:nvPr/>
        </p:nvSpPr>
        <p:spPr>
          <a:xfrm>
            <a:off x="6693408" y="1969008"/>
            <a:ext cx="316992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5D83A9-A006-F5A2-33D8-4DD6893E844E}"/>
              </a:ext>
            </a:extLst>
          </p:cNvPr>
          <p:cNvSpPr/>
          <p:nvPr/>
        </p:nvSpPr>
        <p:spPr>
          <a:xfrm>
            <a:off x="6693408" y="4946253"/>
            <a:ext cx="316992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463840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5805F99-17E8-CD04-288D-F6C508D9D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326" y="926995"/>
            <a:ext cx="10413479" cy="24949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19E568-9AD5-C3DE-904A-BE334462B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24" y="3926171"/>
            <a:ext cx="10413480" cy="248805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0BF333F-64EE-4A3A-5F86-A4E01DD262EE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379FB8-DCB6-7B70-7157-660F8242DA99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PERSON_2: CPU Utilization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702549D-09B4-7E4C-784A-9E997420BA15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PERSON_2: Memory Utilization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42FADD3-E6FB-F7A3-4C92-E159B80106FE}"/>
              </a:ext>
            </a:extLst>
          </p:cNvPr>
          <p:cNvGrpSpPr/>
          <p:nvPr/>
        </p:nvGrpSpPr>
        <p:grpSpPr>
          <a:xfrm>
            <a:off x="838200" y="3484976"/>
            <a:ext cx="10515600" cy="369332"/>
            <a:chOff x="838200" y="485871"/>
            <a:chExt cx="10515600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90908C8-A0A7-6F1E-C74F-8EF8BF38064E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PERSON_3: CPU Utilization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841532-4BB5-96AB-0300-FC4D3FE12A98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PERSON_3: Memory Utilization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DB00369-BC27-8738-59E8-F7FF4A2DB2D0}"/>
              </a:ext>
            </a:extLst>
          </p:cNvPr>
          <p:cNvSpPr/>
          <p:nvPr/>
        </p:nvSpPr>
        <p:spPr>
          <a:xfrm>
            <a:off x="1456944" y="1969008"/>
            <a:ext cx="316992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267ED6-362B-04BA-15CC-00DC218663E5}"/>
              </a:ext>
            </a:extLst>
          </p:cNvPr>
          <p:cNvSpPr/>
          <p:nvPr/>
        </p:nvSpPr>
        <p:spPr>
          <a:xfrm>
            <a:off x="1450848" y="4946253"/>
            <a:ext cx="316992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B6F9E6-BB2A-7946-E9AD-B322A3C2D329}"/>
              </a:ext>
            </a:extLst>
          </p:cNvPr>
          <p:cNvSpPr/>
          <p:nvPr/>
        </p:nvSpPr>
        <p:spPr>
          <a:xfrm>
            <a:off x="6693408" y="1969008"/>
            <a:ext cx="316992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CBBD54-3823-E1E5-72FF-527387FBFF61}"/>
              </a:ext>
            </a:extLst>
          </p:cNvPr>
          <p:cNvSpPr/>
          <p:nvPr/>
        </p:nvSpPr>
        <p:spPr>
          <a:xfrm>
            <a:off x="6693408" y="4946253"/>
            <a:ext cx="316992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741239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454FACA-8E83-478B-D202-64460F308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322" y="941086"/>
            <a:ext cx="10413481" cy="24949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34B663-5195-711D-9B54-C28A5CF0F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21" y="3926171"/>
            <a:ext cx="10413481" cy="251802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A40EAA0-3686-98A1-C430-FB4786A66539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83977D3-D165-6E28-49B1-8D6C5E9B2D50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PROVIDER_1: CPU Utilization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08E8564-71FC-0921-600D-1E4888D470DC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PROVIDER_1: Memory Utilization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C2B6FF8-7896-AE5E-4EC1-8107E2ED12E1}"/>
              </a:ext>
            </a:extLst>
          </p:cNvPr>
          <p:cNvGrpSpPr/>
          <p:nvPr/>
        </p:nvGrpSpPr>
        <p:grpSpPr>
          <a:xfrm>
            <a:off x="838200" y="3484976"/>
            <a:ext cx="10515600" cy="369332"/>
            <a:chOff x="838200" y="485871"/>
            <a:chExt cx="10515600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6EBD41-9C78-00A8-C340-5F0972FE99AE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PROVIDER_2: CPU Utilization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E3C69B-5726-3254-B745-85F1C4D51994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PROVIDER_2: Memory Utilization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4FA63FA-93C6-E992-D0F3-241C599C0F3C}"/>
              </a:ext>
            </a:extLst>
          </p:cNvPr>
          <p:cNvSpPr/>
          <p:nvPr/>
        </p:nvSpPr>
        <p:spPr>
          <a:xfrm>
            <a:off x="1456944" y="1969008"/>
            <a:ext cx="316992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B2279E-9B0A-6C15-A66B-E01CC824F728}"/>
              </a:ext>
            </a:extLst>
          </p:cNvPr>
          <p:cNvSpPr/>
          <p:nvPr/>
        </p:nvSpPr>
        <p:spPr>
          <a:xfrm>
            <a:off x="1450848" y="4946253"/>
            <a:ext cx="316992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0F83AE-796C-0DB1-D31B-3913BB8C9DAB}"/>
              </a:ext>
            </a:extLst>
          </p:cNvPr>
          <p:cNvSpPr/>
          <p:nvPr/>
        </p:nvSpPr>
        <p:spPr>
          <a:xfrm>
            <a:off x="6693408" y="1969008"/>
            <a:ext cx="316992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D71D97-B1D6-F17B-4CBF-3DC47A1F5A63}"/>
              </a:ext>
            </a:extLst>
          </p:cNvPr>
          <p:cNvSpPr/>
          <p:nvPr/>
        </p:nvSpPr>
        <p:spPr>
          <a:xfrm>
            <a:off x="6693408" y="4946253"/>
            <a:ext cx="316992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AB7D76-A3D5-F2B8-BF54-FEC4BC79D582}"/>
              </a:ext>
            </a:extLst>
          </p:cNvPr>
          <p:cNvSpPr/>
          <p:nvPr/>
        </p:nvSpPr>
        <p:spPr>
          <a:xfrm>
            <a:off x="8284464" y="4946253"/>
            <a:ext cx="829056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578549-19F8-1915-0D3F-E8D2739BA713}"/>
              </a:ext>
            </a:extLst>
          </p:cNvPr>
          <p:cNvSpPr/>
          <p:nvPr/>
        </p:nvSpPr>
        <p:spPr>
          <a:xfrm>
            <a:off x="3041904" y="4946253"/>
            <a:ext cx="755904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140872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43D033-ECBE-3D30-A544-6B0A5AB96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320" y="941086"/>
            <a:ext cx="10413482" cy="24720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089CFE-BC3B-6C0A-A625-0D6844F3C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20" y="3903238"/>
            <a:ext cx="10413482" cy="254786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8E101EF-D6F4-C823-F43C-64566D633171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271E9EF-6792-1600-F63B-E4985C9CC05F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PROVIDER_3: CPU Utilization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815E2F-3EC7-CB4B-FC32-1A5FDE709271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PROVIDER_3: Memory Utilization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8ABDB7F-4A95-D888-C8A0-69581777EF4B}"/>
              </a:ext>
            </a:extLst>
          </p:cNvPr>
          <p:cNvGrpSpPr/>
          <p:nvPr/>
        </p:nvGrpSpPr>
        <p:grpSpPr>
          <a:xfrm>
            <a:off x="838200" y="3484976"/>
            <a:ext cx="10515600" cy="369332"/>
            <a:chOff x="838200" y="485871"/>
            <a:chExt cx="10515600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DAB4F5-0335-5817-ADD7-7F93996B63BD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SSO_1: CPU Utilization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07DCDB3-78D1-28BC-9521-E78E69A82D4C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SSO_1: Memory Utilization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A445D15-BE8E-88BE-5CCE-BBFBE1ACEDD2}"/>
              </a:ext>
            </a:extLst>
          </p:cNvPr>
          <p:cNvSpPr/>
          <p:nvPr/>
        </p:nvSpPr>
        <p:spPr>
          <a:xfrm>
            <a:off x="1456944" y="1969008"/>
            <a:ext cx="316992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BC5-D9A9-6091-3627-6DAD84941CED}"/>
              </a:ext>
            </a:extLst>
          </p:cNvPr>
          <p:cNvSpPr/>
          <p:nvPr/>
        </p:nvSpPr>
        <p:spPr>
          <a:xfrm>
            <a:off x="1450848" y="4946253"/>
            <a:ext cx="316992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4E19A1-716D-8F8D-F34C-89B921A14E92}"/>
              </a:ext>
            </a:extLst>
          </p:cNvPr>
          <p:cNvSpPr/>
          <p:nvPr/>
        </p:nvSpPr>
        <p:spPr>
          <a:xfrm>
            <a:off x="6693408" y="1969008"/>
            <a:ext cx="316992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23582E-C704-EEBC-A5A1-AD07CCBB3D84}"/>
              </a:ext>
            </a:extLst>
          </p:cNvPr>
          <p:cNvSpPr/>
          <p:nvPr/>
        </p:nvSpPr>
        <p:spPr>
          <a:xfrm>
            <a:off x="6693408" y="4946253"/>
            <a:ext cx="316992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670451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D38A1BF-8F33-1C9D-E89D-4BE4C21EC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320" y="941086"/>
            <a:ext cx="10413482" cy="24720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668E10-9F41-47D4-1A1D-32618F730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20" y="3926170"/>
            <a:ext cx="10413482" cy="250983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6ACC10B-11CA-0F0A-12FA-621FB6EBF7D0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63E7854-2057-4A7E-A5A8-8D556A3E632B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SSO_2: CPU Utilization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E3F75BE-668F-36E3-A689-E81485B67800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SSO_2: Memory Utilization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7B3C9D9-DAFC-8CBB-1E0D-AF47820E2911}"/>
              </a:ext>
            </a:extLst>
          </p:cNvPr>
          <p:cNvGrpSpPr/>
          <p:nvPr/>
        </p:nvGrpSpPr>
        <p:grpSpPr>
          <a:xfrm>
            <a:off x="838200" y="3484976"/>
            <a:ext cx="10515600" cy="369332"/>
            <a:chOff x="838200" y="485871"/>
            <a:chExt cx="10515600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409A01-11BA-DA8C-6B48-A47266E70F17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SSO_3: CPU Utilization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706CF76-0AA2-214F-1D3B-3B5F229BB193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SSO_3: Memory Utilization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C942B91-ACF1-F3F1-85DC-0AE87BAE2476}"/>
              </a:ext>
            </a:extLst>
          </p:cNvPr>
          <p:cNvSpPr/>
          <p:nvPr/>
        </p:nvSpPr>
        <p:spPr>
          <a:xfrm>
            <a:off x="1456944" y="1969008"/>
            <a:ext cx="316992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6A313F-DB9F-E968-62BB-6415B0D82FAB}"/>
              </a:ext>
            </a:extLst>
          </p:cNvPr>
          <p:cNvSpPr/>
          <p:nvPr/>
        </p:nvSpPr>
        <p:spPr>
          <a:xfrm>
            <a:off x="1450848" y="4946253"/>
            <a:ext cx="316992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C6A2A2-F06A-B3BC-266A-A310B940E7DB}"/>
              </a:ext>
            </a:extLst>
          </p:cNvPr>
          <p:cNvSpPr/>
          <p:nvPr/>
        </p:nvSpPr>
        <p:spPr>
          <a:xfrm>
            <a:off x="6693408" y="1969008"/>
            <a:ext cx="316992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6C0C-0D0F-D4E9-CC86-FF2A8075165F}"/>
              </a:ext>
            </a:extLst>
          </p:cNvPr>
          <p:cNvSpPr/>
          <p:nvPr/>
        </p:nvSpPr>
        <p:spPr>
          <a:xfrm>
            <a:off x="6693408" y="4946253"/>
            <a:ext cx="316992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458944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32D9F4D-06A5-3EA1-FA34-4E0402C41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320" y="941086"/>
            <a:ext cx="10413482" cy="24879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B2A9D0-E851-151B-BF51-E7F0674C2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20" y="3926169"/>
            <a:ext cx="10404278" cy="250983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9632549-CB2D-4FE5-0D89-B6B79D77C71E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F372911-F24A-7281-396C-53EDF1BAB614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FHIR_DB_1: CPU Utilization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3937152-3F10-BF2D-F414-5F362188B809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FHIR_DB_1: Memory Utilization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F8D712C-C9D7-23A8-C270-74B80C2BFCD1}"/>
              </a:ext>
            </a:extLst>
          </p:cNvPr>
          <p:cNvGrpSpPr/>
          <p:nvPr/>
        </p:nvGrpSpPr>
        <p:grpSpPr>
          <a:xfrm>
            <a:off x="838200" y="3484976"/>
            <a:ext cx="10515600" cy="369332"/>
            <a:chOff x="838200" y="485871"/>
            <a:chExt cx="10515600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E72D623-481B-B9A3-B54D-3B43B9CCE8C7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FHIR_DB_2: CPU Utilization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C59E9EC-9CF6-1B2A-D380-4DCA1C559912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FHIR_DB_2: Memory Utilization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4E7C0E2-7675-8DD4-FCB3-47E3FB231535}"/>
              </a:ext>
            </a:extLst>
          </p:cNvPr>
          <p:cNvSpPr/>
          <p:nvPr/>
        </p:nvSpPr>
        <p:spPr>
          <a:xfrm>
            <a:off x="1456944" y="1969008"/>
            <a:ext cx="316992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5338ED-6E12-E601-8157-5BA980A3C69E}"/>
              </a:ext>
            </a:extLst>
          </p:cNvPr>
          <p:cNvSpPr/>
          <p:nvPr/>
        </p:nvSpPr>
        <p:spPr>
          <a:xfrm>
            <a:off x="1450848" y="4946253"/>
            <a:ext cx="316992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2DEADC-C377-4924-7B1C-119B49DF405C}"/>
              </a:ext>
            </a:extLst>
          </p:cNvPr>
          <p:cNvSpPr/>
          <p:nvPr/>
        </p:nvSpPr>
        <p:spPr>
          <a:xfrm>
            <a:off x="6693408" y="1969008"/>
            <a:ext cx="316992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3D3B28-4571-FDEF-11DF-2E361875164F}"/>
              </a:ext>
            </a:extLst>
          </p:cNvPr>
          <p:cNvSpPr/>
          <p:nvPr/>
        </p:nvSpPr>
        <p:spPr>
          <a:xfrm>
            <a:off x="6693408" y="4946253"/>
            <a:ext cx="316992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1768746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4E72468-CF29-4BD0-E6F5-2049610A3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116" y="944505"/>
            <a:ext cx="10413482" cy="24686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A08320-780D-B7FD-245D-6490A262E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20" y="3910284"/>
            <a:ext cx="10445360" cy="251903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181ED75-859A-0512-DDAA-1AB921E9BFED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19B12D2-1FE5-64AF-0D5D-6EEF2FC96F4E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FHIR_DB_3: CPU Utilization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13347B7-A1FD-7539-BBB1-68FDEF4EA987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FHIR_DB_3: Memory Utilization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8AFC47C-81B1-FC4C-9BCC-64F7151EF190}"/>
              </a:ext>
            </a:extLst>
          </p:cNvPr>
          <p:cNvGrpSpPr/>
          <p:nvPr/>
        </p:nvGrpSpPr>
        <p:grpSpPr>
          <a:xfrm>
            <a:off x="838200" y="3484976"/>
            <a:ext cx="10515600" cy="369332"/>
            <a:chOff x="838200" y="485871"/>
            <a:chExt cx="10515600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85EC16-C681-5D95-01CC-8C480AD05A57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REPORT_1: CPU Utilization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E84C8D-41F7-7B69-5A5B-477D4DE21225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REPORT_1: Memory Utilization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8331CA3-D20F-FAE5-6C9F-29E64C7BE1B8}"/>
              </a:ext>
            </a:extLst>
          </p:cNvPr>
          <p:cNvSpPr/>
          <p:nvPr/>
        </p:nvSpPr>
        <p:spPr>
          <a:xfrm>
            <a:off x="1456944" y="1969008"/>
            <a:ext cx="316992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8E04D6-D5F9-F409-D2A7-596BE3AE801B}"/>
              </a:ext>
            </a:extLst>
          </p:cNvPr>
          <p:cNvSpPr/>
          <p:nvPr/>
        </p:nvSpPr>
        <p:spPr>
          <a:xfrm>
            <a:off x="1450848" y="4946253"/>
            <a:ext cx="316992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65797C-D0A4-B61A-57E0-CB719CE17647}"/>
              </a:ext>
            </a:extLst>
          </p:cNvPr>
          <p:cNvSpPr/>
          <p:nvPr/>
        </p:nvSpPr>
        <p:spPr>
          <a:xfrm>
            <a:off x="6693408" y="1969008"/>
            <a:ext cx="316992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E0E341-5791-8E53-9CEC-53C93B6005B8}"/>
              </a:ext>
            </a:extLst>
          </p:cNvPr>
          <p:cNvSpPr/>
          <p:nvPr/>
        </p:nvSpPr>
        <p:spPr>
          <a:xfrm>
            <a:off x="6693408" y="4946253"/>
            <a:ext cx="316992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014764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18871BC-7560-0912-4043-E79CCD5A3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116" y="944505"/>
            <a:ext cx="10413482" cy="24686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0B24F9-7FD0-4F16-F1E6-305E9E941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734" y="3891661"/>
            <a:ext cx="10445360" cy="251903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27E3A34-5169-DA63-DB4F-D65510AD45B5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D349E54-2382-0D0B-588E-12FD4972C2C5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REPORT_2: CPU Utilization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24EBC19-4C98-F48D-4B28-8FFA56E7E546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REPORT_2: Memory Utilization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57417BB-DCB1-6607-A4AB-59365D7DC8FC}"/>
              </a:ext>
            </a:extLst>
          </p:cNvPr>
          <p:cNvGrpSpPr/>
          <p:nvPr/>
        </p:nvGrpSpPr>
        <p:grpSpPr>
          <a:xfrm>
            <a:off x="838200" y="3484976"/>
            <a:ext cx="10515600" cy="369332"/>
            <a:chOff x="838200" y="485871"/>
            <a:chExt cx="10515600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3A846B0-A4E5-B800-C039-F3D1B2369860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REPORT_3: CPU Utilization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F3C31B-5CB3-F22E-661A-ABF9115383E8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REPORT_3: Memory Utilization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61AB75C-315C-5884-BDAC-06133655F085}"/>
              </a:ext>
            </a:extLst>
          </p:cNvPr>
          <p:cNvSpPr/>
          <p:nvPr/>
        </p:nvSpPr>
        <p:spPr>
          <a:xfrm>
            <a:off x="1456944" y="1969008"/>
            <a:ext cx="316992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AAEB67-891E-9F51-4692-E8D26AA4B9F1}"/>
              </a:ext>
            </a:extLst>
          </p:cNvPr>
          <p:cNvSpPr/>
          <p:nvPr/>
        </p:nvSpPr>
        <p:spPr>
          <a:xfrm>
            <a:off x="1450848" y="4946253"/>
            <a:ext cx="316992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1AEEE4-A04E-9935-D81D-AE8FE61198BF}"/>
              </a:ext>
            </a:extLst>
          </p:cNvPr>
          <p:cNvSpPr/>
          <p:nvPr/>
        </p:nvSpPr>
        <p:spPr>
          <a:xfrm>
            <a:off x="6693408" y="1969008"/>
            <a:ext cx="316992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53E7B2-7D7C-8830-F07E-A777C22F5D0A}"/>
              </a:ext>
            </a:extLst>
          </p:cNvPr>
          <p:cNvSpPr/>
          <p:nvPr/>
        </p:nvSpPr>
        <p:spPr>
          <a:xfrm>
            <a:off x="6693408" y="4946253"/>
            <a:ext cx="316992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35495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1929AF8-AE1A-0AF8-5E8E-DF59C23CCA84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D73B95-4016-A580-1D03-868528C6CFDF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SSO_2: CPU Utilization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219943A-1CE3-A10F-DB3E-5F1A453A21AC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SSO_2: Memory Utilization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8A33AB9-109E-0701-94EA-C6C6EBB947EA}"/>
              </a:ext>
            </a:extLst>
          </p:cNvPr>
          <p:cNvGrpSpPr/>
          <p:nvPr/>
        </p:nvGrpSpPr>
        <p:grpSpPr>
          <a:xfrm>
            <a:off x="838189" y="3568481"/>
            <a:ext cx="10515600" cy="369332"/>
            <a:chOff x="838200" y="485871"/>
            <a:chExt cx="10515600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CC645E-E3FC-7FF6-389F-FECDD9FB50A0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SSO_3: CPU Utilization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A55D24-333E-668A-9618-6E5A9232D435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SSO_3: Memory Utilization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7D0734E9-5D89-BCB2-B1DB-495D76635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89" y="1001664"/>
            <a:ext cx="10402839" cy="24203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3860A2-4229-F674-B133-8C7FB77A5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410" y="4084274"/>
            <a:ext cx="10409619" cy="243551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ED3BE84-BDF9-FCCB-12D7-F19911499AAA}"/>
              </a:ext>
            </a:extLst>
          </p:cNvPr>
          <p:cNvSpPr/>
          <p:nvPr/>
        </p:nvSpPr>
        <p:spPr>
          <a:xfrm>
            <a:off x="2477262" y="1987543"/>
            <a:ext cx="252730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9DA034-024A-46E8-E0C2-0F6EE6147F46}"/>
              </a:ext>
            </a:extLst>
          </p:cNvPr>
          <p:cNvSpPr/>
          <p:nvPr/>
        </p:nvSpPr>
        <p:spPr>
          <a:xfrm>
            <a:off x="2776982" y="1987543"/>
            <a:ext cx="169418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EDD05C-FAE4-C0AF-CF57-5D87867BB512}"/>
              </a:ext>
            </a:extLst>
          </p:cNvPr>
          <p:cNvSpPr/>
          <p:nvPr/>
        </p:nvSpPr>
        <p:spPr>
          <a:xfrm>
            <a:off x="2993390" y="1987543"/>
            <a:ext cx="1718310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014141-F0FC-87F7-A89F-FAA14997BA4D}"/>
              </a:ext>
            </a:extLst>
          </p:cNvPr>
          <p:cNvSpPr/>
          <p:nvPr/>
        </p:nvSpPr>
        <p:spPr>
          <a:xfrm>
            <a:off x="7689342" y="1987543"/>
            <a:ext cx="252730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03CCE8D-EC59-D405-ECC6-82B0B6DE44F5}"/>
              </a:ext>
            </a:extLst>
          </p:cNvPr>
          <p:cNvSpPr/>
          <p:nvPr/>
        </p:nvSpPr>
        <p:spPr>
          <a:xfrm>
            <a:off x="7989062" y="1987543"/>
            <a:ext cx="169418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AEAC4B-5908-935E-DAAB-1404F9420138}"/>
              </a:ext>
            </a:extLst>
          </p:cNvPr>
          <p:cNvSpPr/>
          <p:nvPr/>
        </p:nvSpPr>
        <p:spPr>
          <a:xfrm>
            <a:off x="8205470" y="1987543"/>
            <a:ext cx="1718310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A3F0CA-FB4B-AEE8-0393-92E401682FFB}"/>
              </a:ext>
            </a:extLst>
          </p:cNvPr>
          <p:cNvSpPr/>
          <p:nvPr/>
        </p:nvSpPr>
        <p:spPr>
          <a:xfrm>
            <a:off x="2477262" y="5090707"/>
            <a:ext cx="227838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A282326-6D20-20C7-028F-8337BEA361BD}"/>
              </a:ext>
            </a:extLst>
          </p:cNvPr>
          <p:cNvSpPr/>
          <p:nvPr/>
        </p:nvSpPr>
        <p:spPr>
          <a:xfrm>
            <a:off x="2747772" y="5090707"/>
            <a:ext cx="227838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FF1AC85-F3F3-0A93-95D8-DE57A2B98EAD}"/>
              </a:ext>
            </a:extLst>
          </p:cNvPr>
          <p:cNvSpPr/>
          <p:nvPr/>
        </p:nvSpPr>
        <p:spPr>
          <a:xfrm>
            <a:off x="4506722" y="5090707"/>
            <a:ext cx="476758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36340A7-04E8-3AD5-2240-9DC0058D5D64}"/>
              </a:ext>
            </a:extLst>
          </p:cNvPr>
          <p:cNvSpPr/>
          <p:nvPr/>
        </p:nvSpPr>
        <p:spPr>
          <a:xfrm>
            <a:off x="7723129" y="5090707"/>
            <a:ext cx="227838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7223928-9C76-F51D-109C-016BC8D7715C}"/>
              </a:ext>
            </a:extLst>
          </p:cNvPr>
          <p:cNvSpPr/>
          <p:nvPr/>
        </p:nvSpPr>
        <p:spPr>
          <a:xfrm>
            <a:off x="7993639" y="5090707"/>
            <a:ext cx="227838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293BC52-5273-CD5B-DB6B-2C87B7E8D622}"/>
              </a:ext>
            </a:extLst>
          </p:cNvPr>
          <p:cNvSpPr/>
          <p:nvPr/>
        </p:nvSpPr>
        <p:spPr>
          <a:xfrm>
            <a:off x="9752589" y="5090707"/>
            <a:ext cx="476758" cy="5878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634137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2086FFB-1A1D-70D9-522D-247C02A42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734" y="944506"/>
            <a:ext cx="10415864" cy="24686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29CF8E-9241-3BDD-830C-6358DA106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734" y="3891661"/>
            <a:ext cx="10445830" cy="252300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4D699C7-0A99-72A0-AFDB-AF7541C8096E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2AB6621-E203-7464-9646-9DD6A9A5A31A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PMAP_1: CPU Utilization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16462E-63A4-C44A-0B44-6295AB3ABF50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PMAP_1: Memory Utilization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536A9F6-B1E4-8C77-06AF-FA054C743690}"/>
              </a:ext>
            </a:extLst>
          </p:cNvPr>
          <p:cNvGrpSpPr/>
          <p:nvPr/>
        </p:nvGrpSpPr>
        <p:grpSpPr>
          <a:xfrm>
            <a:off x="838200" y="3484976"/>
            <a:ext cx="10515600" cy="369332"/>
            <a:chOff x="838200" y="485871"/>
            <a:chExt cx="10515600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43885E4-F944-3568-8FBF-06D8A471D77E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PMAP_2: CPU Utilization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119808-1F08-DEF9-1628-3805AAA15756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PMAP_2: Memory Utilization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7B7B407-A40B-4B4E-C95A-F4032A9C7185}"/>
              </a:ext>
            </a:extLst>
          </p:cNvPr>
          <p:cNvSpPr/>
          <p:nvPr/>
        </p:nvSpPr>
        <p:spPr>
          <a:xfrm>
            <a:off x="1450848" y="1969008"/>
            <a:ext cx="316992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D75D22-09B8-D608-6650-1DB9DCE54ECB}"/>
              </a:ext>
            </a:extLst>
          </p:cNvPr>
          <p:cNvSpPr/>
          <p:nvPr/>
        </p:nvSpPr>
        <p:spPr>
          <a:xfrm>
            <a:off x="1444752" y="4946253"/>
            <a:ext cx="316992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081BEE-DD72-1042-9534-25AEB850F093}"/>
              </a:ext>
            </a:extLst>
          </p:cNvPr>
          <p:cNvSpPr/>
          <p:nvPr/>
        </p:nvSpPr>
        <p:spPr>
          <a:xfrm>
            <a:off x="6687312" y="1969008"/>
            <a:ext cx="316992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7763FF-96A0-6003-A35D-3F58D462C816}"/>
              </a:ext>
            </a:extLst>
          </p:cNvPr>
          <p:cNvSpPr/>
          <p:nvPr/>
        </p:nvSpPr>
        <p:spPr>
          <a:xfrm>
            <a:off x="6687312" y="4946253"/>
            <a:ext cx="316992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EF5BA1-CFF6-DA6A-4F7F-B5AFA742D276}"/>
              </a:ext>
            </a:extLst>
          </p:cNvPr>
          <p:cNvSpPr/>
          <p:nvPr/>
        </p:nvSpPr>
        <p:spPr>
          <a:xfrm>
            <a:off x="3100832" y="1969008"/>
            <a:ext cx="780288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D22A72-002F-D610-4011-9B7F758232D2}"/>
              </a:ext>
            </a:extLst>
          </p:cNvPr>
          <p:cNvSpPr/>
          <p:nvPr/>
        </p:nvSpPr>
        <p:spPr>
          <a:xfrm>
            <a:off x="8310882" y="1969008"/>
            <a:ext cx="782318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667136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E30751C-91D2-EA9D-F3FB-FF3429743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734" y="947024"/>
            <a:ext cx="10415864" cy="24660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9B2BDC-AF65-D4D6-B6ED-91A4106E0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734" y="3891661"/>
            <a:ext cx="10415864" cy="251094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C1A22AC-CB92-C71B-D4BB-6EC69DF36EDD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6005870-F030-0690-2676-EF6F7E59A912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PMAP_3: CPU Utilization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2BB982A-6641-43CD-E648-A527BFA8489B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PMAP_3: Memory Utilization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B6F095F-BC93-C285-39D3-AB32305C6A2E}"/>
              </a:ext>
            </a:extLst>
          </p:cNvPr>
          <p:cNvGrpSpPr/>
          <p:nvPr/>
        </p:nvGrpSpPr>
        <p:grpSpPr>
          <a:xfrm>
            <a:off x="838200" y="3484976"/>
            <a:ext cx="10515600" cy="369332"/>
            <a:chOff x="838200" y="485871"/>
            <a:chExt cx="10515600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D49AB2F-BDC3-7112-C705-9CB592B9D500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PPM_DB_1: CPU Utilization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8224006-B142-AEED-F888-DC5722571453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PPM_DB_1: Memory Utilization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B271D14-98BD-801C-68FF-5F9DBDB46EED}"/>
              </a:ext>
            </a:extLst>
          </p:cNvPr>
          <p:cNvSpPr/>
          <p:nvPr/>
        </p:nvSpPr>
        <p:spPr>
          <a:xfrm>
            <a:off x="1456944" y="1969008"/>
            <a:ext cx="316992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E03ACD-B67E-2862-AA74-582CF28A7ECD}"/>
              </a:ext>
            </a:extLst>
          </p:cNvPr>
          <p:cNvSpPr/>
          <p:nvPr/>
        </p:nvSpPr>
        <p:spPr>
          <a:xfrm>
            <a:off x="1450848" y="4946253"/>
            <a:ext cx="316992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118D6E-5AD1-A0D1-7EFA-11EF4C478BF2}"/>
              </a:ext>
            </a:extLst>
          </p:cNvPr>
          <p:cNvSpPr/>
          <p:nvPr/>
        </p:nvSpPr>
        <p:spPr>
          <a:xfrm>
            <a:off x="6693408" y="1969008"/>
            <a:ext cx="316992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499572-14DB-14E9-A3E6-800DAB768744}"/>
              </a:ext>
            </a:extLst>
          </p:cNvPr>
          <p:cNvSpPr/>
          <p:nvPr/>
        </p:nvSpPr>
        <p:spPr>
          <a:xfrm>
            <a:off x="6693408" y="4946253"/>
            <a:ext cx="316992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2195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C5A6D49-249B-546D-EEE2-3312E2FB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734" y="947025"/>
            <a:ext cx="10415864" cy="24660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F61B23-E60D-7B6E-BC60-E57B921E2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91661"/>
            <a:ext cx="10439398" cy="251583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9C625B3-6DAC-10E6-43CE-140E86BBDA93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EF6170F-4E1D-5E2B-393D-B1FB29731643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PPM_DB_2: CPU Utilization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445B3BD-B253-A58C-59BB-0B820AC978DE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PPM_DB_2: Memory Utilization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F07C732-4E97-C061-42BB-9D6DA336B468}"/>
              </a:ext>
            </a:extLst>
          </p:cNvPr>
          <p:cNvGrpSpPr/>
          <p:nvPr/>
        </p:nvGrpSpPr>
        <p:grpSpPr>
          <a:xfrm>
            <a:off x="838200" y="3484976"/>
            <a:ext cx="10515600" cy="369332"/>
            <a:chOff x="838200" y="485871"/>
            <a:chExt cx="10515600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83EBC6-E36E-1540-35D4-0A67803171F1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API_1: CPU Utilization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658879-30E7-9062-0A3E-636C7CD599AF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API_1: Memory Utilization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4FD2247-00B9-7D18-C6D8-08CF4253CBCE}"/>
              </a:ext>
            </a:extLst>
          </p:cNvPr>
          <p:cNvSpPr/>
          <p:nvPr/>
        </p:nvSpPr>
        <p:spPr>
          <a:xfrm>
            <a:off x="1456944" y="1969008"/>
            <a:ext cx="316992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1A55E8-2A87-847E-B839-0F4311885CEA}"/>
              </a:ext>
            </a:extLst>
          </p:cNvPr>
          <p:cNvSpPr/>
          <p:nvPr/>
        </p:nvSpPr>
        <p:spPr>
          <a:xfrm>
            <a:off x="1450848" y="4946253"/>
            <a:ext cx="316992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8FB14E-1CC6-9DE1-FC04-3E05116BA388}"/>
              </a:ext>
            </a:extLst>
          </p:cNvPr>
          <p:cNvSpPr/>
          <p:nvPr/>
        </p:nvSpPr>
        <p:spPr>
          <a:xfrm>
            <a:off x="6693408" y="1969008"/>
            <a:ext cx="316992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9ACB18F-0F6E-F6BD-DE31-B53AF6914DCA}"/>
              </a:ext>
            </a:extLst>
          </p:cNvPr>
          <p:cNvSpPr/>
          <p:nvPr/>
        </p:nvSpPr>
        <p:spPr>
          <a:xfrm>
            <a:off x="6693408" y="4946253"/>
            <a:ext cx="316992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F6AA72-A9A9-71FF-3C02-7A425160B491}"/>
              </a:ext>
            </a:extLst>
          </p:cNvPr>
          <p:cNvSpPr/>
          <p:nvPr/>
        </p:nvSpPr>
        <p:spPr>
          <a:xfrm>
            <a:off x="3183128" y="4946253"/>
            <a:ext cx="83312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5205D2-EDF2-1715-6639-6AB76D4A89CB}"/>
              </a:ext>
            </a:extLst>
          </p:cNvPr>
          <p:cNvSpPr/>
          <p:nvPr/>
        </p:nvSpPr>
        <p:spPr>
          <a:xfrm>
            <a:off x="8377428" y="4946253"/>
            <a:ext cx="118872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09663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AF206A3-B693-2656-8051-2028357DF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734" y="947026"/>
            <a:ext cx="10415864" cy="24660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DA5FFF-46F0-D56A-C10D-5197479A5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91661"/>
            <a:ext cx="10439398" cy="251583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7AE026C-FFC3-9478-D18D-002707D57A99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B321742-9275-FEDE-76D0-0E0A14A9B61C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API_2: CPU Utilization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E1FB6F6-A037-C6C7-D95F-327CEAA68A58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API_2: Memory Utilization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1C35821-FAAF-13B9-2A11-3298ED17BBC3}"/>
              </a:ext>
            </a:extLst>
          </p:cNvPr>
          <p:cNvGrpSpPr/>
          <p:nvPr/>
        </p:nvGrpSpPr>
        <p:grpSpPr>
          <a:xfrm>
            <a:off x="838200" y="3484976"/>
            <a:ext cx="10515600" cy="369332"/>
            <a:chOff x="838200" y="485871"/>
            <a:chExt cx="10515600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EF60473-D22A-2898-13B6-CBC53B053DAB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API_3: CPU Utilization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E83C663-735E-3C78-E545-6F2846265D86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API_3: Memory Utilization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588962D-5E6B-7C55-7548-79492C977A49}"/>
              </a:ext>
            </a:extLst>
          </p:cNvPr>
          <p:cNvSpPr/>
          <p:nvPr/>
        </p:nvSpPr>
        <p:spPr>
          <a:xfrm>
            <a:off x="1456944" y="1969008"/>
            <a:ext cx="316992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B95675-3A43-AA93-5862-67BDBE818C33}"/>
              </a:ext>
            </a:extLst>
          </p:cNvPr>
          <p:cNvSpPr/>
          <p:nvPr/>
        </p:nvSpPr>
        <p:spPr>
          <a:xfrm>
            <a:off x="1450848" y="4946253"/>
            <a:ext cx="316992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0D7CC2-AFAF-48DA-CD4C-1AC77BC5A49F}"/>
              </a:ext>
            </a:extLst>
          </p:cNvPr>
          <p:cNvSpPr/>
          <p:nvPr/>
        </p:nvSpPr>
        <p:spPr>
          <a:xfrm>
            <a:off x="6693408" y="1969008"/>
            <a:ext cx="316992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1ABF28-5B99-9CC1-9C4E-AD07952F3EFF}"/>
              </a:ext>
            </a:extLst>
          </p:cNvPr>
          <p:cNvSpPr/>
          <p:nvPr/>
        </p:nvSpPr>
        <p:spPr>
          <a:xfrm>
            <a:off x="6693408" y="4946253"/>
            <a:ext cx="316992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762105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36B9D36-A860-6C81-9F47-10B482D0F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56805"/>
            <a:ext cx="10439398" cy="24563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695E4B-69BD-CE4C-0531-23D597804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91661"/>
            <a:ext cx="10439398" cy="252698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E2B2985-3479-1021-BDEB-3DADC7F88884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947DB60-45B0-D62F-3168-7C878F3091E0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CHLOG_1: CPU Utilization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5F47616-858E-ED08-407C-D647101973FD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CHLOG_1: Memory Utilization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F047AEB-3D9B-DAB6-CF17-658E82878D52}"/>
              </a:ext>
            </a:extLst>
          </p:cNvPr>
          <p:cNvGrpSpPr/>
          <p:nvPr/>
        </p:nvGrpSpPr>
        <p:grpSpPr>
          <a:xfrm>
            <a:off x="838200" y="3484976"/>
            <a:ext cx="10515600" cy="369332"/>
            <a:chOff x="838200" y="485871"/>
            <a:chExt cx="10515600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7E0974-4EFA-FF85-3BA8-7CDF44698C3D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CHLOG_2: CPU Utilization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7FDCDF8-2C6E-A4F7-6F4C-A56CDC301F17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CHLOG_2: Memory Utilization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CC12D9C-D3E2-37BB-F7D6-7D77907D77BA}"/>
              </a:ext>
            </a:extLst>
          </p:cNvPr>
          <p:cNvSpPr/>
          <p:nvPr/>
        </p:nvSpPr>
        <p:spPr>
          <a:xfrm>
            <a:off x="1456944" y="1969008"/>
            <a:ext cx="316992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987D7A-0990-E184-D285-5D2073AE6FC8}"/>
              </a:ext>
            </a:extLst>
          </p:cNvPr>
          <p:cNvSpPr/>
          <p:nvPr/>
        </p:nvSpPr>
        <p:spPr>
          <a:xfrm>
            <a:off x="1450848" y="4946253"/>
            <a:ext cx="3127248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6B1EEC-0F2F-5412-A66A-DA9B1626C1D1}"/>
              </a:ext>
            </a:extLst>
          </p:cNvPr>
          <p:cNvSpPr/>
          <p:nvPr/>
        </p:nvSpPr>
        <p:spPr>
          <a:xfrm>
            <a:off x="6693408" y="1969008"/>
            <a:ext cx="316992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D2B469-1F0C-6457-7575-7D7CE0607DE4}"/>
              </a:ext>
            </a:extLst>
          </p:cNvPr>
          <p:cNvSpPr/>
          <p:nvPr/>
        </p:nvSpPr>
        <p:spPr>
          <a:xfrm>
            <a:off x="6693408" y="4946253"/>
            <a:ext cx="3127248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492646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DFA3098-4BF2-C194-D372-563D2076B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91660"/>
            <a:ext cx="10439398" cy="25272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856EAA-6D44-AE77-DEF8-1016D0E78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56805"/>
            <a:ext cx="10439398" cy="245631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8AEDB5B-84E9-DE16-4C03-AFA1FF7A10A5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52331ED-D80B-71A9-FE82-9B865BDD6B0B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MP_1: CPU Utilization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16AF88-9B1D-B3FD-39C6-A802A6D7E223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MP_1: Memory Utilization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DC68CE3-A9B6-DAFE-45B1-C47440D91726}"/>
              </a:ext>
            </a:extLst>
          </p:cNvPr>
          <p:cNvGrpSpPr/>
          <p:nvPr/>
        </p:nvGrpSpPr>
        <p:grpSpPr>
          <a:xfrm>
            <a:off x="838200" y="3484976"/>
            <a:ext cx="10515600" cy="369332"/>
            <a:chOff x="838200" y="485871"/>
            <a:chExt cx="10515600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62A8A9-A926-C184-897F-8C1A9A844A8A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MP_2: CPU Utilization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BA86A4-E01D-1620-3EFB-681F6BFD0D6F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MP_2: Memory Utilization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1ECB43FD-2E2C-E32C-EE6D-34E3B9F4560E}"/>
              </a:ext>
            </a:extLst>
          </p:cNvPr>
          <p:cNvSpPr/>
          <p:nvPr/>
        </p:nvSpPr>
        <p:spPr>
          <a:xfrm>
            <a:off x="1456944" y="1969008"/>
            <a:ext cx="4322064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873FF8-7025-FC12-8318-170270791E0E}"/>
              </a:ext>
            </a:extLst>
          </p:cNvPr>
          <p:cNvSpPr/>
          <p:nvPr/>
        </p:nvSpPr>
        <p:spPr>
          <a:xfrm>
            <a:off x="1450848" y="4946253"/>
            <a:ext cx="316992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791B44-CED7-D15D-71AB-B9A7CEA4CD52}"/>
              </a:ext>
            </a:extLst>
          </p:cNvPr>
          <p:cNvSpPr/>
          <p:nvPr/>
        </p:nvSpPr>
        <p:spPr>
          <a:xfrm>
            <a:off x="6693408" y="1969008"/>
            <a:ext cx="4322064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1EB1BF-4FFD-A13A-1EC9-5259E17B5718}"/>
              </a:ext>
            </a:extLst>
          </p:cNvPr>
          <p:cNvSpPr/>
          <p:nvPr/>
        </p:nvSpPr>
        <p:spPr>
          <a:xfrm>
            <a:off x="6693408" y="4946253"/>
            <a:ext cx="316992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7206144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82770B3-9740-4D5E-8111-DD6353E90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60473"/>
            <a:ext cx="10439398" cy="245264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D4EB572-9E19-FE2C-C543-C58EAFCD5B3D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DFE9CF5-E7C5-3FC6-F7C5-594C2BAE9BB2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MP_3: CPU Utilization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70D8727-8800-C0FB-A8C9-C6102FAC74C9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MP_3: Memory Utilization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8A20EC84-7216-F3F0-0D69-394A90ED7052}"/>
              </a:ext>
            </a:extLst>
          </p:cNvPr>
          <p:cNvSpPr/>
          <p:nvPr/>
        </p:nvSpPr>
        <p:spPr>
          <a:xfrm>
            <a:off x="1456944" y="1969008"/>
            <a:ext cx="316992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76D709-1E84-FD4D-61C3-4D8E8BB6E01A}"/>
              </a:ext>
            </a:extLst>
          </p:cNvPr>
          <p:cNvSpPr/>
          <p:nvPr/>
        </p:nvSpPr>
        <p:spPr>
          <a:xfrm>
            <a:off x="6693408" y="1969008"/>
            <a:ext cx="316992" cy="6949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F2E6B4-9C14-44BA-D17E-68255FCA4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60473"/>
            <a:ext cx="10439398" cy="245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5139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7C144-C36A-6AC2-1ED4-59C4E940F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D381FC-4309-3D94-B856-79AD6C56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MY" dirty="0"/>
              <a:t>Network Disconnect on 19/2/2024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690E2F-F91D-A00C-A1E6-755F169BECC6}"/>
              </a:ext>
            </a:extLst>
          </p:cNvPr>
          <p:cNvSpPr txBox="1"/>
          <p:nvPr/>
        </p:nvSpPr>
        <p:spPr>
          <a:xfrm>
            <a:off x="838200" y="4091781"/>
            <a:ext cx="242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MY" dirty="0">
                <a:solidFill>
                  <a:prstClr val="black"/>
                </a:solidFill>
                <a:latin typeface="Calibri" panose="020F0502020204030204"/>
              </a:rPr>
              <a:t>15</a:t>
            </a: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 HRS – </a:t>
            </a:r>
            <a:r>
              <a:rPr lang="en-MY" dirty="0">
                <a:solidFill>
                  <a:prstClr val="black"/>
                </a:solidFill>
                <a:latin typeface="Calibri" panose="020F0502020204030204"/>
              </a:rPr>
              <a:t>1520</a:t>
            </a: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HRS</a:t>
            </a:r>
          </a:p>
        </p:txBody>
      </p:sp>
    </p:spTree>
    <p:extLst>
      <p:ext uri="{BB962C8B-B14F-4D97-AF65-F5344CB8AC3E}">
        <p14:creationId xmlns:p14="http://schemas.microsoft.com/office/powerpoint/2010/main" val="1849151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0A2DDF8-7CA6-53D9-80D1-BA41C0E0B54E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A060FB0-4051-EE64-B3AB-475656BFEC66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LB_2: CPU Utilization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5840D21-C30A-3FB7-D48D-75B2670243A3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LB_2: Memory Utilization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0BF255D-9646-07A3-D9F9-23D121987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60473"/>
            <a:ext cx="10439398" cy="24526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E79AEB-7AB6-7534-5C3C-02A8BE978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854308"/>
            <a:ext cx="10439399" cy="245264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E85ED59-17AF-F516-6529-4FEEA8BFB12E}"/>
              </a:ext>
            </a:extLst>
          </p:cNvPr>
          <p:cNvGrpSpPr/>
          <p:nvPr/>
        </p:nvGrpSpPr>
        <p:grpSpPr>
          <a:xfrm>
            <a:off x="838200" y="3484976"/>
            <a:ext cx="10515600" cy="369332"/>
            <a:chOff x="838200" y="485871"/>
            <a:chExt cx="10515600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CA9534-21D7-B739-91E5-874C539264FA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FHIR_DB_1: CPU Utilization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A09D65-CF3A-A4B0-1DA1-FC56727E8A7A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FHIR_DB_1: Memory Utilization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1D38E74-281A-DD9A-622C-F38F075DF8AE}"/>
              </a:ext>
            </a:extLst>
          </p:cNvPr>
          <p:cNvSpPr/>
          <p:nvPr/>
        </p:nvSpPr>
        <p:spPr>
          <a:xfrm>
            <a:off x="2556387" y="1779639"/>
            <a:ext cx="1317523" cy="86523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B2F896-AACE-2429-06C6-E3B66586EA2E}"/>
              </a:ext>
            </a:extLst>
          </p:cNvPr>
          <p:cNvSpPr/>
          <p:nvPr/>
        </p:nvSpPr>
        <p:spPr>
          <a:xfrm>
            <a:off x="7801897" y="1779639"/>
            <a:ext cx="1317523" cy="86523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BFA69-23D3-54C8-42A1-AF7D348CFAEE}"/>
              </a:ext>
            </a:extLst>
          </p:cNvPr>
          <p:cNvSpPr/>
          <p:nvPr/>
        </p:nvSpPr>
        <p:spPr>
          <a:xfrm>
            <a:off x="2325329" y="4648011"/>
            <a:ext cx="1317523" cy="86523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55E496-9DBD-2F31-4BBF-8DACCDCD37A5}"/>
              </a:ext>
            </a:extLst>
          </p:cNvPr>
          <p:cNvSpPr/>
          <p:nvPr/>
        </p:nvSpPr>
        <p:spPr>
          <a:xfrm>
            <a:off x="7556091" y="4648011"/>
            <a:ext cx="1317523" cy="86523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4489593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47B9340-9CC2-D2F9-0CCB-416A46638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960473"/>
            <a:ext cx="10439400" cy="241255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54CC38A-106F-8D46-052B-4520A7799D91}"/>
              </a:ext>
            </a:extLst>
          </p:cNvPr>
          <p:cNvGrpSpPr/>
          <p:nvPr/>
        </p:nvGrpSpPr>
        <p:grpSpPr>
          <a:xfrm>
            <a:off x="838200" y="485871"/>
            <a:ext cx="10515589" cy="369332"/>
            <a:chOff x="838200" y="485871"/>
            <a:chExt cx="10515589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36B7E72-A9C2-E811-48A4-A04E11E12093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FHIR_DB_3: CPU Utilization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7A292EE-794D-B272-C935-3E184A1D066C}"/>
                </a:ext>
              </a:extLst>
            </p:cNvPr>
            <p:cNvSpPr txBox="1"/>
            <p:nvPr/>
          </p:nvSpPr>
          <p:spPr>
            <a:xfrm>
              <a:off x="6095989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FHIR_DB_3: Memory Utilization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A9BC566-AECA-5C56-8980-4F4C5C5A6EF8}"/>
              </a:ext>
            </a:extLst>
          </p:cNvPr>
          <p:cNvGrpSpPr/>
          <p:nvPr/>
        </p:nvGrpSpPr>
        <p:grpSpPr>
          <a:xfrm>
            <a:off x="838200" y="3484976"/>
            <a:ext cx="10515600" cy="369332"/>
            <a:chOff x="838200" y="485871"/>
            <a:chExt cx="10515600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060811-DA09-EE4C-0486-2A0D9C700CF0}"/>
                </a:ext>
              </a:extLst>
            </p:cNvPr>
            <p:cNvSpPr txBox="1"/>
            <p:nvPr/>
          </p:nvSpPr>
          <p:spPr>
            <a:xfrm>
              <a:off x="8382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PMAP_1: CPU Utilization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D9E957-DEFF-93F6-8337-BE3859CAE402}"/>
                </a:ext>
              </a:extLst>
            </p:cNvPr>
            <p:cNvSpPr txBox="1"/>
            <p:nvPr/>
          </p:nvSpPr>
          <p:spPr>
            <a:xfrm>
              <a:off x="6096000" y="485871"/>
              <a:ext cx="525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PMAP_1: Memory Utilization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9B69214-AE5C-EFA0-9B1A-04A476281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3854308"/>
            <a:ext cx="10439400" cy="24125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80C62FD-A754-90D8-107C-CA652C0B47C9}"/>
              </a:ext>
            </a:extLst>
          </p:cNvPr>
          <p:cNvSpPr/>
          <p:nvPr/>
        </p:nvSpPr>
        <p:spPr>
          <a:xfrm>
            <a:off x="2149577" y="1734129"/>
            <a:ext cx="1317523" cy="86523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7A9A54-C716-C32C-BE5A-2F9B1C3472F7}"/>
              </a:ext>
            </a:extLst>
          </p:cNvPr>
          <p:cNvSpPr/>
          <p:nvPr/>
        </p:nvSpPr>
        <p:spPr>
          <a:xfrm>
            <a:off x="7407366" y="1734129"/>
            <a:ext cx="1317523" cy="86523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DE42A9-DA19-1143-6910-9B51731253FD}"/>
              </a:ext>
            </a:extLst>
          </p:cNvPr>
          <p:cNvSpPr/>
          <p:nvPr/>
        </p:nvSpPr>
        <p:spPr>
          <a:xfrm>
            <a:off x="2261419" y="4627964"/>
            <a:ext cx="1317523" cy="86523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DD2714-8A38-B6C6-43CF-E9B80B47015A}"/>
              </a:ext>
            </a:extLst>
          </p:cNvPr>
          <p:cNvSpPr/>
          <p:nvPr/>
        </p:nvSpPr>
        <p:spPr>
          <a:xfrm>
            <a:off x="7502013" y="4627964"/>
            <a:ext cx="1317523" cy="86523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94693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2395</Words>
  <Application>Microsoft Office PowerPoint</Application>
  <PresentationFormat>Widescreen</PresentationFormat>
  <Paragraphs>400</Paragraphs>
  <Slides>106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0" baseType="lpstr">
      <vt:lpstr>Arial</vt:lpstr>
      <vt:lpstr>Calibri</vt:lpstr>
      <vt:lpstr>Calibri Light</vt:lpstr>
      <vt:lpstr>Office Theme</vt:lpstr>
      <vt:lpstr>JANUARY</vt:lpstr>
      <vt:lpstr>Network Disconnect on 5/1/2024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Network Disconnect on 23/1/2024</vt:lpstr>
      <vt:lpstr>PowerPoint Presentation</vt:lpstr>
      <vt:lpstr>PowerPoint Presentation</vt:lpstr>
      <vt:lpstr>PowerPoint Presentation</vt:lpstr>
      <vt:lpstr>FEBRUARY</vt:lpstr>
      <vt:lpstr>Network Disconnect on 5/2/2024</vt:lpstr>
      <vt:lpstr>PowerPoint Presentation</vt:lpstr>
      <vt:lpstr>PowerPoint Presentation</vt:lpstr>
      <vt:lpstr>Network Disconnect on 11/2/2024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Network Disconnect on 12/2/2024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Network Disconnect on 13/2/2024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Network Disconnect on 14/2/2024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Network Disconnect on 19/2/2024</vt:lpstr>
      <vt:lpstr>PowerPoint Presentation</vt:lpstr>
      <vt:lpstr>PowerPoint Presentation</vt:lpstr>
      <vt:lpstr>PowerPoint Presentation</vt:lpstr>
      <vt:lpstr>Network Disconnect on 21/2/2024</vt:lpstr>
      <vt:lpstr>PowerPoint Presentation</vt:lpstr>
      <vt:lpstr>PowerPoint Presentation</vt:lpstr>
      <vt:lpstr>MARCH</vt:lpstr>
      <vt:lpstr>Network Disconnect on 14/3/2024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Disconnect on 5/1/2024</dc:title>
  <dc:creator>NUR AIDA QISTINA BINTI KAMALUDIN</dc:creator>
  <cp:lastModifiedBy>NUR AIDA QISTINA BINTI KAMALUDIN</cp:lastModifiedBy>
  <cp:revision>22</cp:revision>
  <dcterms:created xsi:type="dcterms:W3CDTF">2024-01-05T07:23:39Z</dcterms:created>
  <dcterms:modified xsi:type="dcterms:W3CDTF">2024-03-14T02:40:53Z</dcterms:modified>
</cp:coreProperties>
</file>